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94" r:id="rId3"/>
    <p:sldId id="292" r:id="rId4"/>
    <p:sldId id="285" r:id="rId5"/>
    <p:sldId id="286" r:id="rId6"/>
    <p:sldId id="287" r:id="rId7"/>
    <p:sldId id="288" r:id="rId8"/>
    <p:sldId id="295" r:id="rId9"/>
    <p:sldId id="293" r:id="rId10"/>
    <p:sldId id="289" r:id="rId11"/>
    <p:sldId id="290" r:id="rId12"/>
    <p:sldId id="296" r:id="rId1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F3A"/>
    <a:srgbClr val="FF7C80"/>
    <a:srgbClr val="FFC000"/>
    <a:srgbClr val="92D050"/>
    <a:srgbClr val="6EA92D"/>
    <a:srgbClr val="FFFFFF"/>
    <a:srgbClr val="F2F2F2"/>
    <a:srgbClr val="FFFFCC"/>
    <a:srgbClr val="FFE6D2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&#1057;&#1083;&#1091;&#1078;&#1077;&#1073;&#1077;&#1085;-Fujitsu\2023-2024\&#1060;&#1054;-2024\&#1060;&#1054;-20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&#1057;&#1083;&#1091;&#1078;&#1077;&#1073;&#1077;&#1085;-Fujitsu\2023-2024\&#1060;&#1054;-2024\&#1060;&#1054;-202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D:\&#1057;&#1083;&#1091;&#1078;&#1077;&#1073;&#1077;&#1085;-Fujitsu\2023-2024\&#1060;&#1054;-2024\&#1060;&#1054;-202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D:\&#1057;&#1083;&#1091;&#1078;&#1077;&#1073;&#1077;&#1085;-Fujitsu\2023-2024\&#1060;&#1054;-2024\&#1060;&#1054;-2024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D:\&#1057;&#1083;&#1091;&#1078;&#1077;&#1073;&#1077;&#1085;-Fujitsu\2023-2024\&#1060;&#1054;-2024\&#1060;&#1054;-2024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D:\&#1057;&#1083;&#1091;&#1078;&#1077;&#1073;&#1077;&#1085;-Fujitsu\2023-2024\&#1060;&#1054;-2024\&#1060;&#1054;-2024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D:\&#1057;&#1083;&#1091;&#1078;&#1077;&#1073;&#1077;&#1085;-Fujitsu\2023-2024\&#1060;&#1054;-2024\&#1060;&#1054;-2024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26923151183970856"/>
          <c:y val="0.11937484020067318"/>
          <c:w val="0.32229644808743169"/>
          <c:h val="0.64119096350003113"/>
        </c:manualLayout>
      </c:layout>
      <c:pieChart>
        <c:varyColors val="1"/>
        <c:ser>
          <c:idx val="0"/>
          <c:order val="0"/>
          <c:tx>
            <c:strRef>
              <c:f>'май-2024'!$A$2</c:f>
              <c:strCache>
                <c:ptCount val="1"/>
                <c:pt idx="0">
                  <c:v>Заплати и възнаграждения за персонала, нает по трудови и служебни правоотношения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45B-4070-B52A-A38DE6C22E1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45B-4070-B52A-A38DE6C22E10}"/>
              </c:ext>
            </c:extLst>
          </c:dPt>
          <c:dLbls>
            <c:dLbl>
              <c:idx val="0"/>
              <c:layout>
                <c:manualLayout>
                  <c:x val="4.2795992714025503E-2"/>
                  <c:y val="2.52301656628569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36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45B-4070-B52A-A38DE6C22E10}"/>
                </c:ext>
              </c:extLst>
            </c:dLbl>
            <c:dLbl>
              <c:idx val="1"/>
              <c:layout>
                <c:manualLayout>
                  <c:x val="-4.5109289617486337E-2"/>
                  <c:y val="2.77531822291427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36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5B-4070-B52A-A38DE6C22E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2857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'май-2024'!$F$1:$G$1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'май-2024'!$F$2:$G$2</c:f>
              <c:numCache>
                <c:formatCode>0%</c:formatCode>
                <c:ptCount val="2"/>
                <c:pt idx="0">
                  <c:v>0.43738424625893196</c:v>
                </c:pt>
                <c:pt idx="1">
                  <c:v>0.56261575374106798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C8-4932-860D-831B0AAB41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7.4528077623856534E-3"/>
          <c:w val="0.9"/>
          <c:h val="8.0542795890945096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-5400000" spcFirstLastPara="1" vertOverflow="ellipsis" wrap="square" anchor="ctr" anchorCtr="1"/>
          <a:lstStyle/>
          <a:p>
            <a:pPr>
              <a:defRPr sz="1200" b="0" i="1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200" i="1" dirty="0">
                <a:solidFill>
                  <a:schemeClr val="tx1"/>
                </a:solidFill>
              </a:rPr>
              <a:t>Други възнаграждения и</a:t>
            </a:r>
          </a:p>
          <a:p>
            <a:pPr>
              <a:defRPr sz="1200" i="1">
                <a:solidFill>
                  <a:schemeClr val="tx1"/>
                </a:solidFill>
              </a:defRPr>
            </a:pPr>
            <a:r>
              <a:rPr lang="ru-RU" sz="1200" i="1" dirty="0">
                <a:solidFill>
                  <a:schemeClr val="tx1"/>
                </a:solidFill>
              </a:rPr>
              <a:t> плащания за персонала</a:t>
            </a:r>
          </a:p>
        </c:rich>
      </c:tx>
      <c:layout>
        <c:manualLayout>
          <c:xMode val="edge"/>
          <c:yMode val="edge"/>
          <c:x val="1.2464822272864126E-2"/>
          <c:y val="0.48126850823957135"/>
        </c:manualLayout>
      </c:layout>
      <c:overlay val="0"/>
      <c:spPr>
        <a:noFill/>
        <a:ln>
          <a:noFill/>
        </a:ln>
        <a:effectLst/>
      </c:spPr>
      <c:txPr>
        <a:bodyPr rot="-5400000" spcFirstLastPara="1" vertOverflow="ellipsis" wrap="square" anchor="ctr" anchorCtr="1"/>
        <a:lstStyle/>
        <a:p>
          <a:pPr>
            <a:defRPr sz="1200" b="0" i="1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30061826666911373"/>
          <c:y val="0.13497388888888889"/>
          <c:w val="0.31767893054258062"/>
          <c:h val="0.64749166666666669"/>
        </c:manualLayout>
      </c:layout>
      <c:pieChart>
        <c:varyColors val="1"/>
        <c:ser>
          <c:idx val="0"/>
          <c:order val="0"/>
          <c:tx>
            <c:strRef>
              <c:f>'май-2024'!$A$4</c:f>
              <c:strCache>
                <c:ptCount val="1"/>
                <c:pt idx="0">
                  <c:v>Други възнаграждения и плащания за персонала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DD-47D0-AD33-6877010D102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DD-47D0-AD33-6877010D1023}"/>
              </c:ext>
            </c:extLst>
          </c:dPt>
          <c:dLbls>
            <c:dLbl>
              <c:idx val="0"/>
              <c:layout>
                <c:manualLayout>
                  <c:x val="6.577169670988868E-2"/>
                  <c:y val="-0.1740370370370371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DD-47D0-AD33-6877010D1023}"/>
                </c:ext>
              </c:extLst>
            </c:dLbl>
            <c:dLbl>
              <c:idx val="1"/>
              <c:layout>
                <c:manualLayout>
                  <c:x val="-9.23111532770369E-2"/>
                  <c:y val="8.70185185185185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DD-47D0-AD33-6877010D10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2857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'май-2024'!$F$1:$G$1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'май-2024'!$F$4:$G$4</c:f>
              <c:numCache>
                <c:formatCode>0%</c:formatCode>
                <c:ptCount val="2"/>
                <c:pt idx="0">
                  <c:v>0.81824594122851058</c:v>
                </c:pt>
                <c:pt idx="1">
                  <c:v>0.18175405877148937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DD-47D0-AD33-6877010D10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4.6944796343694967E-3"/>
          <c:w val="0.89999994548553941"/>
          <c:h val="8.2319629629629645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-5400000" spcFirstLastPara="1" vertOverflow="ellipsis" wrap="square" anchor="ctr" anchorCtr="1"/>
          <a:lstStyle/>
          <a:p>
            <a:pPr>
              <a:defRPr sz="1200" b="0" i="1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200" i="1" dirty="0">
                <a:solidFill>
                  <a:schemeClr val="tx1"/>
                </a:solidFill>
              </a:rPr>
              <a:t>Задължителни осигурителни</a:t>
            </a:r>
          </a:p>
          <a:p>
            <a:pPr>
              <a:defRPr sz="1200" i="1">
                <a:solidFill>
                  <a:schemeClr val="tx1"/>
                </a:solidFill>
              </a:defRPr>
            </a:pPr>
            <a:r>
              <a:rPr lang="ru-RU" sz="1200" i="1" dirty="0">
                <a:solidFill>
                  <a:schemeClr val="tx1"/>
                </a:solidFill>
              </a:rPr>
              <a:t> вноски от работодатели</a:t>
            </a:r>
          </a:p>
        </c:rich>
      </c:tx>
      <c:layout>
        <c:manualLayout>
          <c:xMode val="edge"/>
          <c:yMode val="edge"/>
          <c:x val="1.2974074074074074E-2"/>
          <c:y val="0.50622870370370365"/>
        </c:manualLayout>
      </c:layout>
      <c:overlay val="0"/>
      <c:spPr>
        <a:noFill/>
        <a:ln>
          <a:noFill/>
        </a:ln>
        <a:effectLst/>
      </c:spPr>
      <c:txPr>
        <a:bodyPr rot="-5400000" spcFirstLastPara="1" vertOverflow="ellipsis" wrap="square" anchor="ctr" anchorCtr="1"/>
        <a:lstStyle/>
        <a:p>
          <a:pPr>
            <a:defRPr sz="1200" b="0" i="1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23724453703703705"/>
          <c:y val="0.12805481481481479"/>
          <c:w val="0.32808824074074078"/>
          <c:h val="0.65617648148148155"/>
        </c:manualLayout>
      </c:layout>
      <c:pieChart>
        <c:varyColors val="1"/>
        <c:ser>
          <c:idx val="0"/>
          <c:order val="0"/>
          <c:tx>
            <c:strRef>
              <c:f>'май-2024'!$A$9</c:f>
              <c:strCache>
                <c:ptCount val="1"/>
                <c:pt idx="0">
                  <c:v>Задължителни осигурителни вноски от работодатели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DF3-4F1C-BF16-E2FF1DE7C2B5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DF3-4F1C-BF16-E2FF1DE7C2B5}"/>
              </c:ext>
            </c:extLst>
          </c:dPt>
          <c:dLbls>
            <c:dLbl>
              <c:idx val="0"/>
              <c:layout>
                <c:manualLayout>
                  <c:x val="4.0103981481481484E-2"/>
                  <c:y val="-4.83312962962962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F3-4F1C-BF16-E2FF1DE7C2B5}"/>
                </c:ext>
              </c:extLst>
            </c:dLbl>
            <c:dLbl>
              <c:idx val="1"/>
              <c:layout>
                <c:manualLayout>
                  <c:x val="-2.8941203703703705E-2"/>
                  <c:y val="-2.50607407407407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F3-4F1C-BF16-E2FF1DE7C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'май-2024'!$F$1:$G$1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'май-2024'!$F$9:$G$9</c:f>
              <c:numCache>
                <c:formatCode>0%</c:formatCode>
                <c:ptCount val="2"/>
                <c:pt idx="0">
                  <c:v>0.37282197842721487</c:v>
                </c:pt>
                <c:pt idx="1">
                  <c:v>0.62717802157278513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F3-4F1C-BF16-E2FF1DE7C2B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972157548945942E-3"/>
          <c:y val="1.41811621297811E-2"/>
          <c:w val="0.9"/>
          <c:h val="8.2319629629629645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324441965497175E-3"/>
          <c:y val="0.23977368391548595"/>
          <c:w val="0.99018336880584412"/>
          <c:h val="0.500721640335633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'май-2024'!$C$1</c:f>
              <c:strCache>
                <c:ptCount val="1"/>
                <c:pt idx="0">
                  <c:v>Годишен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0604179382636366E-3"/>
                  <c:y val="1.24536278055187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82-4C1E-8A0E-0EEF3487F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8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'май-2024'!$A$10:$A$13</c:f>
              <c:strCache>
                <c:ptCount val="4"/>
                <c:pt idx="0">
                  <c:v> - осигурителни вноски от работодатели за Държавното обществено осигуряване (ДОО)</c:v>
                </c:pt>
                <c:pt idx="1">
                  <c:v> - осигурителни вноски от работодатели за Учителския пенсионен фонд (УчПФ)</c:v>
                </c:pt>
                <c:pt idx="2">
                  <c:v> - здравноосигурителни вноски от работодатели</c:v>
                </c:pt>
                <c:pt idx="3">
                  <c:v> - вноски за допълнително задължително осигуряване от работодатели</c:v>
                </c:pt>
              </c:strCache>
            </c:strRef>
          </c:cat>
          <c:val>
            <c:numRef>
              <c:f>'май-2024'!$C$10:$C$13</c:f>
              <c:numCache>
                <c:formatCode>#\ ##0\ _л_в_.</c:formatCode>
                <c:ptCount val="4"/>
                <c:pt idx="0">
                  <c:v>156000</c:v>
                </c:pt>
                <c:pt idx="1">
                  <c:v>72800</c:v>
                </c:pt>
                <c:pt idx="2">
                  <c:v>51410</c:v>
                </c:pt>
                <c:pt idx="3">
                  <c:v>45200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EC-4A73-90C0-E74057E7E848}"/>
            </c:ext>
          </c:extLst>
        </c:ser>
        <c:ser>
          <c:idx val="1"/>
          <c:order val="1"/>
          <c:tx>
            <c:strRef>
              <c:f>'май-2024'!$D$1</c:f>
              <c:strCache>
                <c:ptCount val="1"/>
                <c:pt idx="0">
                  <c:v>ОТЧЕТ (ИЗРАЗХОДЕНО)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04179382636171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DB-4412-A2F5-4FE3ADA205E8}"/>
                </c:ext>
              </c:extLst>
            </c:dLbl>
            <c:dLbl>
              <c:idx val="2"/>
              <c:layout>
                <c:manualLayout>
                  <c:x val="4.2416717530544684E-3"/>
                  <c:y val="1.24536278055187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8D-49BB-8627-45139AC3B864}"/>
                </c:ext>
              </c:extLst>
            </c:dLbl>
            <c:dLbl>
              <c:idx val="3"/>
              <c:layout>
                <c:manualLayout>
                  <c:x val="0"/>
                  <c:y val="4.15120926850626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8D-49BB-8627-45139AC3B8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'май-2024'!$A$10:$A$13</c:f>
              <c:strCache>
                <c:ptCount val="4"/>
                <c:pt idx="0">
                  <c:v> - осигурителни вноски от работодатели за Държавното обществено осигуряване (ДОО)</c:v>
                </c:pt>
                <c:pt idx="1">
                  <c:v> - осигурителни вноски от работодатели за Учителския пенсионен фонд (УчПФ)</c:v>
                </c:pt>
                <c:pt idx="2">
                  <c:v> - здравноосигурителни вноски от работодатели</c:v>
                </c:pt>
                <c:pt idx="3">
                  <c:v> - вноски за допълнително задължително осигуряване от работодатели</c:v>
                </c:pt>
              </c:strCache>
            </c:strRef>
          </c:cat>
          <c:val>
            <c:numRef>
              <c:f>'май-2024'!$D$10:$D$13</c:f>
              <c:numCache>
                <c:formatCode>#\ ##0\ _л_в_.</c:formatCode>
                <c:ptCount val="4"/>
                <c:pt idx="0">
                  <c:v>61064</c:v>
                </c:pt>
                <c:pt idx="1">
                  <c:v>19137</c:v>
                </c:pt>
                <c:pt idx="2">
                  <c:v>26475</c:v>
                </c:pt>
                <c:pt idx="3">
                  <c:v>14644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DB-4412-A2F5-4FE3ADA205E8}"/>
            </c:ext>
          </c:extLst>
        </c:ser>
        <c:ser>
          <c:idx val="2"/>
          <c:order val="2"/>
          <c:tx>
            <c:strRef>
              <c:f>'май-2024'!$E$1</c:f>
              <c:strCache>
                <c:ptCount val="1"/>
                <c:pt idx="0">
                  <c:v>ОСТАТЪК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3.181253814790902E-2"/>
                  <c:y val="-4.1512092685063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8D-49BB-8627-45139AC3B864}"/>
                </c:ext>
              </c:extLst>
            </c:dLbl>
            <c:dLbl>
              <c:idx val="3"/>
              <c:layout>
                <c:manualLayout>
                  <c:x val="6.362507629581819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82-4C1E-8A0E-0EEF3487F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'май-2024'!$A$10:$A$13</c:f>
              <c:strCache>
                <c:ptCount val="4"/>
                <c:pt idx="0">
                  <c:v> - осигурителни вноски от работодатели за Държавното обществено осигуряване (ДОО)</c:v>
                </c:pt>
                <c:pt idx="1">
                  <c:v> - осигурителни вноски от работодатели за Учителския пенсионен фонд (УчПФ)</c:v>
                </c:pt>
                <c:pt idx="2">
                  <c:v> - здравноосигурителни вноски от работодатели</c:v>
                </c:pt>
                <c:pt idx="3">
                  <c:v> - вноски за допълнително задължително осигуряване от работодатели</c:v>
                </c:pt>
              </c:strCache>
            </c:strRef>
          </c:cat>
          <c:val>
            <c:numRef>
              <c:f>'май-2024'!$E$10:$E$13</c:f>
              <c:numCache>
                <c:formatCode>#\ ##0\ _л_в_.</c:formatCode>
                <c:ptCount val="4"/>
                <c:pt idx="0">
                  <c:v>94936</c:v>
                </c:pt>
                <c:pt idx="1">
                  <c:v>53663</c:v>
                </c:pt>
                <c:pt idx="2">
                  <c:v>24935</c:v>
                </c:pt>
                <c:pt idx="3">
                  <c:v>30556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DB-4412-A2F5-4FE3ADA205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4816952"/>
        <c:axId val="684831056"/>
      </c:barChart>
      <c:catAx>
        <c:axId val="68481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bg-BG"/>
          </a:p>
        </c:txPr>
        <c:crossAx val="684831056"/>
        <c:crosses val="autoZero"/>
        <c:auto val="1"/>
        <c:lblAlgn val="ctr"/>
        <c:lblOffset val="100"/>
        <c:noMultiLvlLbl val="0"/>
      </c:catAx>
      <c:valAx>
        <c:axId val="684831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_л_в_." sourceLinked="1"/>
        <c:majorTickMark val="none"/>
        <c:minorTickMark val="none"/>
        <c:tickLblPos val="nextTo"/>
        <c:crossAx val="68481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15849323795698"/>
          <c:y val="8.0631356437046497E-2"/>
          <c:w val="0.69269455538011804"/>
          <c:h val="7.2650411468189569E-2"/>
        </c:manualLayout>
      </c:layout>
      <c:overlay val="0"/>
      <c:spPr>
        <a:solidFill>
          <a:srgbClr val="F2F2F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592008492458122"/>
          <c:y val="0.26516697820299528"/>
          <c:w val="0.3793362906959577"/>
          <c:h val="0.6219328820337722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72-4676-A890-AE07A825037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A72-4676-A890-AE07A8250372}"/>
              </c:ext>
            </c:extLst>
          </c:dPt>
          <c:dLbls>
            <c:dLbl>
              <c:idx val="0"/>
              <c:layout>
                <c:manualLayout>
                  <c:x val="0.11543315453240753"/>
                  <c:y val="7.4138730486167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72-4676-A890-AE07A8250372}"/>
                </c:ext>
              </c:extLst>
            </c:dLbl>
            <c:dLbl>
              <c:idx val="1"/>
              <c:layout>
                <c:manualLayout>
                  <c:x val="-0.12325874981294699"/>
                  <c:y val="-9.32570497443821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72-4676-A890-AE07A82503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Лист1!$A$1:$B$1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Лист1!$A$2:$B$2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72-4676-A890-AE07A82503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32159862288809E-2"/>
          <c:y val="0.15291938519985088"/>
          <c:w val="0.95511072834645672"/>
          <c:h val="9.5729910517282052E-2"/>
        </c:manualLayout>
      </c:layout>
      <c:overlay val="0"/>
      <c:spPr>
        <a:solidFill>
          <a:srgbClr val="F2F2F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100"/>
              <a:t>Издръжка</a:t>
            </a:r>
          </a:p>
        </c:rich>
      </c:tx>
      <c:layout>
        <c:manualLayout>
          <c:xMode val="edge"/>
          <c:yMode val="edge"/>
          <c:x val="0.46035077456453505"/>
          <c:y val="0.954093402502635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2.5470226377952761E-2"/>
          <c:y val="4.1317561736814612E-2"/>
          <c:w val="0.97297552698931411"/>
          <c:h val="0.4980335931297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'май-2024'!$C$1</c:f>
              <c:strCache>
                <c:ptCount val="1"/>
                <c:pt idx="0">
                  <c:v>Годишен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6.1976342605221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33C-4B44-BA28-5185B88F74F8}"/>
                </c:ext>
              </c:extLst>
            </c:dLbl>
            <c:dLbl>
              <c:idx val="1"/>
              <c:layout>
                <c:manualLayout>
                  <c:x val="-7.2916666666666668E-3"/>
                  <c:y val="-8.2635123473629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0AFA-4C47-8E2B-50F4B11C56ED}"/>
                </c:ext>
              </c:extLst>
            </c:dLbl>
            <c:dLbl>
              <c:idx val="2"/>
              <c:layout>
                <c:manualLayout>
                  <c:x val="-1.0416666666667048E-3"/>
                  <c:y val="1.03293904342035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0AFA-4C47-8E2B-50F4B11C56ED}"/>
                </c:ext>
              </c:extLst>
            </c:dLbl>
            <c:dLbl>
              <c:idx val="3"/>
              <c:layout>
                <c:manualLayout>
                  <c:x val="-7.2916666666667049E-3"/>
                  <c:y val="1.23952685210443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B7C-4071-A908-3A8D80D1ADCA}"/>
                </c:ext>
              </c:extLst>
            </c:dLbl>
            <c:dLbl>
              <c:idx val="6"/>
              <c:layout>
                <c:manualLayout>
                  <c:x val="5.2083333333332567E-3"/>
                  <c:y val="4.13175617368142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33C-4B44-BA28-5185B88F74F8}"/>
                </c:ext>
              </c:extLst>
            </c:dLbl>
            <c:dLbl>
              <c:idx val="8"/>
              <c:layout>
                <c:manualLayout>
                  <c:x val="-1.4583333333333334E-2"/>
                  <c:y val="-3.71858055631331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5D-428A-98B6-1873D763BE42}"/>
                </c:ext>
              </c:extLst>
            </c:dLbl>
            <c:dLbl>
              <c:idx val="10"/>
              <c:layout>
                <c:manualLayout>
                  <c:x val="-1.3541666666666667E-2"/>
                  <c:y val="-3.71858055631331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33C-4B44-BA28-5185B88F74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'май-2024'!$A$15:$A$25</c:f>
              <c:strCache>
                <c:ptCount val="11"/>
                <c:pt idx="0">
                  <c:v> - храна</c:v>
                </c:pt>
                <c:pt idx="1">
                  <c:v> - медикаменти</c:v>
                </c:pt>
                <c:pt idx="2">
                  <c:v> - постелен инвентар и облекло</c:v>
                </c:pt>
                <c:pt idx="3">
                  <c:v> - учебни и научно-изследователски разходи и книги за библиотеките</c:v>
                </c:pt>
                <c:pt idx="4">
                  <c:v> - материали</c:v>
                </c:pt>
                <c:pt idx="5">
                  <c:v> - вода, горива и енергия</c:v>
                </c:pt>
                <c:pt idx="6">
                  <c:v> - разходи за външни услуги</c:v>
                </c:pt>
                <c:pt idx="7">
                  <c:v> - текущ ремонт</c:v>
                </c:pt>
                <c:pt idx="8">
                  <c:v> - командировки в страната</c:v>
                </c:pt>
                <c:pt idx="9">
                  <c:v> - краткосрочни командировки в чужбина</c:v>
                </c:pt>
                <c:pt idx="10">
                  <c:v> - разходи за застраховки</c:v>
                </c:pt>
              </c:strCache>
            </c:strRef>
          </c:cat>
          <c:val>
            <c:numRef>
              <c:f>'май-2024'!$C$15:$C$25</c:f>
              <c:numCache>
                <c:formatCode>#\ ##0\ _л_в_.</c:formatCode>
                <c:ptCount val="11"/>
                <c:pt idx="0">
                  <c:v>35823</c:v>
                </c:pt>
                <c:pt idx="1">
                  <c:v>350</c:v>
                </c:pt>
                <c:pt idx="2">
                  <c:v>5220</c:v>
                </c:pt>
                <c:pt idx="3">
                  <c:v>57001</c:v>
                </c:pt>
                <c:pt idx="4">
                  <c:v>32300</c:v>
                </c:pt>
                <c:pt idx="5">
                  <c:v>110500</c:v>
                </c:pt>
                <c:pt idx="6">
                  <c:v>48665</c:v>
                </c:pt>
                <c:pt idx="7">
                  <c:v>28</c:v>
                </c:pt>
                <c:pt idx="8">
                  <c:v>5358</c:v>
                </c:pt>
                <c:pt idx="9">
                  <c:v>0</c:v>
                </c:pt>
                <c:pt idx="10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C-4071-A908-3A8D80D1ADCA}"/>
            </c:ext>
          </c:extLst>
        </c:ser>
        <c:ser>
          <c:idx val="1"/>
          <c:order val="1"/>
          <c:tx>
            <c:strRef>
              <c:f>'май-2024'!$D$1</c:f>
              <c:strCache>
                <c:ptCount val="1"/>
                <c:pt idx="0">
                  <c:v>ОТЧЕТ (ИЗРАЗХОДЕНО)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7708333333333333E-2"/>
                  <c:y val="6.1976342605221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3C-4B44-BA28-5185B88F74F8}"/>
                </c:ext>
              </c:extLst>
            </c:dLbl>
            <c:dLbl>
              <c:idx val="2"/>
              <c:layout>
                <c:manualLayout>
                  <c:x val="7.2916666666666668E-3"/>
                  <c:y val="-4.54493179104961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33C-4B44-BA28-5185B88F74F8}"/>
                </c:ext>
              </c:extLst>
            </c:dLbl>
            <c:dLbl>
              <c:idx val="3"/>
              <c:layout>
                <c:manualLayout>
                  <c:x val="1.6666666666666628E-2"/>
                  <c:y val="1.23952685210443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7D-49CE-8B8B-0BF5EBCED162}"/>
                </c:ext>
              </c:extLst>
            </c:dLbl>
            <c:dLbl>
              <c:idx val="4"/>
              <c:layout>
                <c:manualLayout>
                  <c:x val="1.8749999999999923E-2"/>
                  <c:y val="1.03293904342036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3C-4B44-BA28-5185B88F74F8}"/>
                </c:ext>
              </c:extLst>
            </c:dLbl>
            <c:dLbl>
              <c:idx val="5"/>
              <c:layout>
                <c:manualLayout>
                  <c:x val="1.6666666666666666E-2"/>
                  <c:y val="-3.787399406846867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33C-4B44-BA28-5185B88F74F8}"/>
                </c:ext>
              </c:extLst>
            </c:dLbl>
            <c:dLbl>
              <c:idx val="6"/>
              <c:layout>
                <c:manualLayout>
                  <c:x val="2.0833333333333256E-2"/>
                  <c:y val="1.03293904342036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33C-4B44-BA28-5185B88F74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'май-2024'!$A$15:$A$25</c:f>
              <c:strCache>
                <c:ptCount val="11"/>
                <c:pt idx="0">
                  <c:v> - храна</c:v>
                </c:pt>
                <c:pt idx="1">
                  <c:v> - медикаменти</c:v>
                </c:pt>
                <c:pt idx="2">
                  <c:v> - постелен инвентар и облекло</c:v>
                </c:pt>
                <c:pt idx="3">
                  <c:v> - учебни и научно-изследователски разходи и книги за библиотеките</c:v>
                </c:pt>
                <c:pt idx="4">
                  <c:v> - материали</c:v>
                </c:pt>
                <c:pt idx="5">
                  <c:v> - вода, горива и енергия</c:v>
                </c:pt>
                <c:pt idx="6">
                  <c:v> - разходи за външни услуги</c:v>
                </c:pt>
                <c:pt idx="7">
                  <c:v> - текущ ремонт</c:v>
                </c:pt>
                <c:pt idx="8">
                  <c:v> - командировки в страната</c:v>
                </c:pt>
                <c:pt idx="9">
                  <c:v> - краткосрочни командировки в чужбина</c:v>
                </c:pt>
                <c:pt idx="10">
                  <c:v> - разходи за застраховки</c:v>
                </c:pt>
              </c:strCache>
            </c:strRef>
          </c:cat>
          <c:val>
            <c:numRef>
              <c:f>'май-2024'!$D$15:$D$25</c:f>
              <c:numCache>
                <c:formatCode>#\ ##0\ _л_в_.</c:formatCode>
                <c:ptCount val="11"/>
                <c:pt idx="0">
                  <c:v>16480</c:v>
                </c:pt>
                <c:pt idx="1">
                  <c:v>97</c:v>
                </c:pt>
                <c:pt idx="2">
                  <c:v>5220</c:v>
                </c:pt>
                <c:pt idx="3">
                  <c:v>15554</c:v>
                </c:pt>
                <c:pt idx="4">
                  <c:v>17491</c:v>
                </c:pt>
                <c:pt idx="5">
                  <c:v>38221</c:v>
                </c:pt>
                <c:pt idx="6">
                  <c:v>21052</c:v>
                </c:pt>
                <c:pt idx="7">
                  <c:v>28</c:v>
                </c:pt>
                <c:pt idx="8">
                  <c:v>5189</c:v>
                </c:pt>
                <c:pt idx="9">
                  <c:v>0</c:v>
                </c:pt>
                <c:pt idx="10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3C-4B44-BA28-5185B88F74F8}"/>
            </c:ext>
          </c:extLst>
        </c:ser>
        <c:ser>
          <c:idx val="2"/>
          <c:order val="2"/>
          <c:tx>
            <c:strRef>
              <c:f>'май-2024'!$E$1</c:f>
              <c:strCache>
                <c:ptCount val="1"/>
                <c:pt idx="0">
                  <c:v>ОСТАТЪК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083333333333324E-2"/>
                  <c:y val="-1.23952685210444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33C-4B44-BA28-5185B88F74F8}"/>
                </c:ext>
              </c:extLst>
            </c:dLbl>
            <c:dLbl>
              <c:idx val="1"/>
              <c:layout>
                <c:manualLayout>
                  <c:x val="7.2916666666666477E-3"/>
                  <c:y val="4.131756173681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33C-4B44-BA28-5185B88F74F8}"/>
                </c:ext>
              </c:extLst>
            </c:dLbl>
            <c:dLbl>
              <c:idx val="3"/>
              <c:layout>
                <c:manualLayout>
                  <c:x val="1.8749999999999923E-2"/>
                  <c:y val="1.23952685210443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3C-4B44-BA28-5185B88F74F8}"/>
                </c:ext>
              </c:extLst>
            </c:dLbl>
            <c:dLbl>
              <c:idx val="4"/>
              <c:layout>
                <c:manualLayout>
                  <c:x val="2.4999999999999925E-2"/>
                  <c:y val="-3.30540493894516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3C-4B44-BA28-5185B88F74F8}"/>
                </c:ext>
              </c:extLst>
            </c:dLbl>
            <c:dLbl>
              <c:idx val="5"/>
              <c:layout>
                <c:manualLayout>
                  <c:x val="-7.638800644811996E-17"/>
                  <c:y val="1.44611466078850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7D-49CE-8B8B-0BF5EBCED162}"/>
                </c:ext>
              </c:extLst>
            </c:dLbl>
            <c:dLbl>
              <c:idx val="6"/>
              <c:layout>
                <c:manualLayout>
                  <c:x val="1.9791666666666589E-2"/>
                  <c:y val="8.26351234736288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3C-4B44-BA28-5185B88F74F8}"/>
                </c:ext>
              </c:extLst>
            </c:dLbl>
            <c:dLbl>
              <c:idx val="8"/>
              <c:layout>
                <c:manualLayout>
                  <c:x val="3.4375000000000003E-2"/>
                  <c:y val="-1.6527024694725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33C-4B44-BA28-5185B88F74F8}"/>
                </c:ext>
              </c:extLst>
            </c:dLbl>
            <c:dLbl>
              <c:idx val="10"/>
              <c:layout>
                <c:manualLayout>
                  <c:x val="1.0416666666666513E-2"/>
                  <c:y val="-2.27246589552480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33C-4B44-BA28-5185B88F74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04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ln w="3175">
                      <a:solidFill>
                        <a:srgbClr val="6EA92D"/>
                      </a:solidFill>
                    </a:ln>
                    <a:solidFill>
                      <a:srgbClr val="92D050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'май-2024'!$A$15:$A$25</c:f>
              <c:strCache>
                <c:ptCount val="11"/>
                <c:pt idx="0">
                  <c:v> - храна</c:v>
                </c:pt>
                <c:pt idx="1">
                  <c:v> - медикаменти</c:v>
                </c:pt>
                <c:pt idx="2">
                  <c:v> - постелен инвентар и облекло</c:v>
                </c:pt>
                <c:pt idx="3">
                  <c:v> - учебни и научно-изследователски разходи и книги за библиотеките</c:v>
                </c:pt>
                <c:pt idx="4">
                  <c:v> - материали</c:v>
                </c:pt>
                <c:pt idx="5">
                  <c:v> - вода, горива и енергия</c:v>
                </c:pt>
                <c:pt idx="6">
                  <c:v> - разходи за външни услуги</c:v>
                </c:pt>
                <c:pt idx="7">
                  <c:v> - текущ ремонт</c:v>
                </c:pt>
                <c:pt idx="8">
                  <c:v> - командировки в страната</c:v>
                </c:pt>
                <c:pt idx="9">
                  <c:v> - краткосрочни командировки в чужбина</c:v>
                </c:pt>
                <c:pt idx="10">
                  <c:v> - разходи за застраховки</c:v>
                </c:pt>
              </c:strCache>
            </c:strRef>
          </c:cat>
          <c:val>
            <c:numRef>
              <c:f>'май-2024'!$E$15:$E$25</c:f>
              <c:numCache>
                <c:formatCode>#\ ##0\ _л_в_.</c:formatCode>
                <c:ptCount val="11"/>
                <c:pt idx="0">
                  <c:v>19343</c:v>
                </c:pt>
                <c:pt idx="1">
                  <c:v>253</c:v>
                </c:pt>
                <c:pt idx="2">
                  <c:v>0</c:v>
                </c:pt>
                <c:pt idx="3">
                  <c:v>41447</c:v>
                </c:pt>
                <c:pt idx="4">
                  <c:v>14809</c:v>
                </c:pt>
                <c:pt idx="5">
                  <c:v>72279</c:v>
                </c:pt>
                <c:pt idx="6">
                  <c:v>27613</c:v>
                </c:pt>
                <c:pt idx="7">
                  <c:v>0</c:v>
                </c:pt>
                <c:pt idx="8">
                  <c:v>169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3C-4B44-BA28-5185B88F74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76010616"/>
        <c:axId val="634195248"/>
      </c:barChart>
      <c:catAx>
        <c:axId val="67601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bg-BG"/>
          </a:p>
        </c:txPr>
        <c:crossAx val="634195248"/>
        <c:crosses val="autoZero"/>
        <c:auto val="1"/>
        <c:lblAlgn val="ctr"/>
        <c:lblOffset val="100"/>
        <c:noMultiLvlLbl val="0"/>
      </c:catAx>
      <c:valAx>
        <c:axId val="6341952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_л_в_." sourceLinked="1"/>
        <c:majorTickMark val="none"/>
        <c:minorTickMark val="none"/>
        <c:tickLblPos val="nextTo"/>
        <c:crossAx val="676010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929511154855644"/>
          <c:y val="0.91824035336600673"/>
          <c:w val="0.68044570209973754"/>
          <c:h val="7.2309962396138808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bg-BG"/>
    </a:p>
  </c:txPr>
  <c:externalData r:id="rId4">
    <c:autoUpdate val="1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1.2085462962962965E-2"/>
          <c:y val="0.74563778513612944"/>
        </c:manualLayout>
      </c:layout>
      <c:overlay val="0"/>
      <c:spPr>
        <a:noFill/>
        <a:ln>
          <a:noFill/>
        </a:ln>
        <a:effectLst/>
      </c:spPr>
      <c:txPr>
        <a:bodyPr rot="-5400000" spcFirstLastPara="1" vertOverflow="ellipsis" wrap="square" anchor="ctr" anchorCtr="1"/>
        <a:lstStyle/>
        <a:p>
          <a:pPr>
            <a:defRPr sz="1200" b="0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27430981481481481"/>
          <c:y val="0.11510890360559235"/>
          <c:w val="0.45153886357706613"/>
          <c:h val="0.63290157480314957"/>
        </c:manualLayout>
      </c:layout>
      <c:pieChart>
        <c:varyColors val="1"/>
        <c:ser>
          <c:idx val="0"/>
          <c:order val="0"/>
          <c:tx>
            <c:strRef>
              <c:f>'май-2024'!$A$26</c:f>
              <c:strCache>
                <c:ptCount val="1"/>
                <c:pt idx="0">
                  <c:v>Стипендии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8EB-4470-915C-8983A27EFF8A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8EB-4470-915C-8983A27EFF8A}"/>
              </c:ext>
            </c:extLst>
          </c:dPt>
          <c:dLbls>
            <c:dLbl>
              <c:idx val="0"/>
              <c:layout>
                <c:manualLayout>
                  <c:x val="1.9990740740740739E-2"/>
                  <c:y val="-5.840691685062546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EB-4470-915C-8983A27EFF8A}"/>
                </c:ext>
              </c:extLst>
            </c:dLbl>
            <c:dLbl>
              <c:idx val="1"/>
              <c:layout>
                <c:manualLayout>
                  <c:x val="-2.9398148148148191E-2"/>
                  <c:y val="7.008830022075012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EB-4470-915C-8983A27EFF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'май-2024'!$F$1:$G$1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'май-2024'!$F$26:$G$26</c:f>
              <c:numCache>
                <c:formatCode>0%</c:formatCode>
                <c:ptCount val="2"/>
                <c:pt idx="0">
                  <c:v>0.67306122448979588</c:v>
                </c:pt>
                <c:pt idx="1">
                  <c:v>0.32693877551020406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EB-4470-915C-8983A27EFF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8.202316311655421E-5"/>
          <c:w val="0.9"/>
          <c:h val="8.1774466519499642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1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-5400000" spcFirstLastPara="1" vertOverflow="ellipsis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200" dirty="0"/>
              <a:t>ВСИЧКО РАЗХОДИ</a:t>
            </a:r>
          </a:p>
        </c:rich>
      </c:tx>
      <c:layout>
        <c:manualLayout>
          <c:xMode val="edge"/>
          <c:yMode val="edge"/>
          <c:x val="2.2424381063951407E-2"/>
          <c:y val="0.69734997622453032"/>
        </c:manualLayout>
      </c:layout>
      <c:overlay val="0"/>
      <c:spPr>
        <a:noFill/>
        <a:ln>
          <a:noFill/>
        </a:ln>
        <a:effectLst/>
      </c:spPr>
      <c:txPr>
        <a:bodyPr rot="-5400000" spcFirstLastPara="1" vertOverflow="ellipsis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28649203703703702"/>
          <c:y val="0.14661444444444444"/>
          <c:w val="0.33160833333333334"/>
          <c:h val="0.66321666666666668"/>
        </c:manualLayout>
      </c:layout>
      <c:pieChart>
        <c:varyColors val="1"/>
        <c:ser>
          <c:idx val="0"/>
          <c:order val="0"/>
          <c:tx>
            <c:strRef>
              <c:f>'май-2024'!$A$27</c:f>
              <c:strCache>
                <c:ptCount val="1"/>
                <c:pt idx="0">
                  <c:v>ВСИЧКО РАЗХОДИ: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F1-47A1-9B32-C21690470E2E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F1-47A1-9B32-C21690470E2E}"/>
              </c:ext>
            </c:extLst>
          </c:dPt>
          <c:dLbls>
            <c:dLbl>
              <c:idx val="0"/>
              <c:layout>
                <c:manualLayout>
                  <c:x val="6.8477870370370286E-2"/>
                  <c:y val="7.004574074074065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F1-47A1-9B32-C21690470E2E}"/>
                </c:ext>
              </c:extLst>
            </c:dLbl>
            <c:dLbl>
              <c:idx val="1"/>
              <c:layout>
                <c:manualLayout>
                  <c:x val="-7.044731481481481E-2"/>
                  <c:y val="-0.1264842592592592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F1-47A1-9B32-C21690470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3200" b="0" i="0" u="none" strike="noStrike" kern="1200" baseline="0"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  <a:solidFill>
                      <a:srgbClr val="FFB63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2857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'май-2024'!$F$1:$G$1</c:f>
              <c:strCache>
                <c:ptCount val="2"/>
                <c:pt idx="0">
                  <c:v>%     ОТЧЕТ (изразходено към план)</c:v>
                </c:pt>
                <c:pt idx="1">
                  <c:v>% ОСТАТЪК (остатък към план)</c:v>
                </c:pt>
              </c:strCache>
            </c:strRef>
          </c:cat>
          <c:val>
            <c:numRef>
              <c:f>'май-2024'!$F$27:$G$27</c:f>
              <c:numCache>
                <c:formatCode>0.0%</c:formatCode>
                <c:ptCount val="2"/>
                <c:pt idx="0">
                  <c:v>0.43979109033924174</c:v>
                </c:pt>
                <c:pt idx="1">
                  <c:v>0.5602089096607582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F1-47A1-9B32-C21690470E2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5521203703703688E-2"/>
          <c:y val="3.4617962962962961E-2"/>
          <c:w val="0.9"/>
          <c:h val="8.2319629629629645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bg-BG"/>
    </a:p>
  </c:txPr>
  <c:externalData r:id="rId4">
    <c:autoUpdate val="1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861630566405214"/>
          <c:y val="0.20880093124817861"/>
          <c:w val="0.3507145842249782"/>
          <c:h val="0.7044212066009062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Всички разходи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342-42A3-B32F-E42AF59B65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42-42A3-B32F-E42AF59B65F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342-42A3-B32F-E42AF59B65F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2-42A3-B32F-E42AF59B65F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2-42A3-B32F-E42AF59B65F2}"/>
              </c:ext>
            </c:extLst>
          </c:dPt>
          <c:dLbls>
            <c:dLbl>
              <c:idx val="0"/>
              <c:layout>
                <c:manualLayout>
                  <c:x val="5.8509175149548974E-2"/>
                  <c:y val="-0.11917895361771959"/>
                </c:manualLayout>
              </c:layout>
              <c:tx>
                <c:rich>
                  <a:bodyPr/>
                  <a:lstStyle/>
                  <a:p>
                    <a:fld id="{07137E7A-773A-4495-B3B0-53C1B5190D90}" type="CATEGORYNAME">
                      <a:rPr lang="ru-RU"/>
                      <a:pPr/>
                      <a:t>[ИМЕ НА КАТЕГОРИЯТА]</a:t>
                    </a:fld>
                    <a:endParaRPr lang="ru-RU" baseline="0" dirty="0"/>
                  </a:p>
                  <a:p>
                    <a:fld id="{821CA27C-8202-4733-8FCD-149A97C763CE}" type="VALUE">
                      <a:rPr lang="ru-RU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/>
                      <a:t>[СТОЙНОСТ]</a:t>
                    </a:fld>
                    <a:endParaRPr lang="ru-RU" baseline="0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fld id="{756B986B-28C6-41FF-B66D-2CDDCEE10C98}" type="PERCENTAGE">
                      <a:rPr lang="ru-RU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/>
                      <a:t>[ПРОЦЕНТ]</a:t>
                    </a:fld>
                    <a:endParaRPr lang="bg-BG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342-42A3-B32F-E42AF59B65F2}"/>
                </c:ext>
              </c:extLst>
            </c:dLbl>
            <c:dLbl>
              <c:idx val="1"/>
              <c:layout>
                <c:manualLayout>
                  <c:x val="-5.3401500428079493E-2"/>
                  <c:y val="-4.589031456004010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F6E71A-144E-43C6-B275-EEADEDEAB71C}" type="CATEGORYNAME">
                      <a:rPr lang="ru-RU"/>
                      <a:pPr>
                        <a:defRPr sz="2000"/>
                      </a:pPr>
                      <a:t>[ИМЕ НА КАТЕГОРИЯТА]</a:t>
                    </a:fld>
                    <a:endParaRPr lang="ru-RU" baseline="0" dirty="0"/>
                  </a:p>
                  <a:p>
                    <a:pPr>
                      <a:defRPr sz="2000"/>
                    </a:pPr>
                    <a:fld id="{C140BF6B-E1E4-4A38-910B-0450F3684039}" type="VALUE">
                      <a:rPr lang="ru-RU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/>
                      </a:pPr>
                      <a:t>[СТОЙНОСТ]</a:t>
                    </a:fld>
                    <a:endParaRPr lang="ru-RU" baseline="0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000"/>
                    </a:pPr>
                    <a:fld id="{CD12BF1F-E6E9-4A08-B116-D5F1E4E2442C}" type="PERCENTAGE">
                      <a:rPr lang="ru-RU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/>
                      </a:pPr>
                      <a:t>[ПРОЦЕНТ]</a:t>
                    </a:fld>
                    <a:endParaRPr lang="bg-BG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223801831665717"/>
                      <c:h val="0.3820137428845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342-42A3-B32F-E42AF59B65F2}"/>
                </c:ext>
              </c:extLst>
            </c:dLbl>
            <c:dLbl>
              <c:idx val="2"/>
              <c:layout>
                <c:manualLayout>
                  <c:x val="-3.2930503241224728E-2"/>
                  <c:y val="-6.413054023921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7780731-C401-45FE-95F6-1F36BE01F584}" type="CATEGORYNAME">
                      <a:rPr lang="ru-RU"/>
                      <a:pPr>
                        <a:defRPr sz="2000"/>
                      </a:pPr>
                      <a:t>[ИМЕ НА КАТЕГОРИЯТА]</a:t>
                    </a:fld>
                    <a:endParaRPr lang="ru-RU" baseline="0" dirty="0"/>
                  </a:p>
                  <a:p>
                    <a:pPr>
                      <a:defRPr sz="2000"/>
                    </a:pPr>
                    <a:fld id="{C74D9C34-A2CD-4E5C-A6F3-D2919D2B169D}" type="VALUE">
                      <a:rPr lang="ru-RU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/>
                      </a:pPr>
                      <a:t>[СТОЙНОСТ]</a:t>
                    </a:fld>
                    <a:endParaRPr lang="ru-RU" baseline="0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000"/>
                    </a:pPr>
                    <a:fld id="{92CA45CE-83B4-4F7C-930E-EAEE8620776A}" type="PERCENTAGE">
                      <a:rPr lang="ru-RU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/>
                      </a:pPr>
                      <a:t>[ПРОЦЕНТ]</a:t>
                    </a:fld>
                    <a:endParaRPr lang="bg-BG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4691961766267"/>
                      <c:h val="0.35906876627502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342-42A3-B32F-E42AF59B65F2}"/>
                </c:ext>
              </c:extLst>
            </c:dLbl>
            <c:dLbl>
              <c:idx val="3"/>
              <c:layout>
                <c:manualLayout>
                  <c:x val="-1.2440751153134083E-2"/>
                  <c:y val="-2.14352033275175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BE5E2D-7569-477A-A7C4-C184517E9480}" type="CATEGORYNAME">
                      <a:rPr lang="bg-BG"/>
                      <a:pPr>
                        <a:defRPr sz="2000"/>
                      </a:pPr>
                      <a:t>[ИМЕ НА КАТЕГОРИЯТА]</a:t>
                    </a:fld>
                    <a:endParaRPr lang="bg-BG" baseline="0" dirty="0"/>
                  </a:p>
                  <a:p>
                    <a:pPr>
                      <a:defRPr sz="2000"/>
                    </a:pPr>
                    <a:fld id="{935E27A4-FF25-4B83-95D5-B8112776F1B3}" type="VALUE">
                      <a:rPr lang="bg-BG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/>
                      </a:pPr>
                      <a:t>[СТОЙНОСТ]</a:t>
                    </a:fld>
                    <a:endParaRPr lang="bg-BG" baseline="0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000"/>
                    </a:pPr>
                    <a:fld id="{4141BD0D-F6D5-4F1D-8401-6E9B613E2509}" type="PERCENTAGE">
                      <a:rPr lang="bg-BG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/>
                      </a:pPr>
                      <a:t>[ПРОЦЕНТ]</a:t>
                    </a:fld>
                    <a:endParaRPr lang="bg-BG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21754641995471"/>
                      <c:h val="0.213952209392807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342-42A3-B32F-E42AF59B65F2}"/>
                </c:ext>
              </c:extLst>
            </c:dLbl>
            <c:dLbl>
              <c:idx val="4"/>
              <c:layout>
                <c:manualLayout>
                  <c:x val="1.6400913763974651E-2"/>
                  <c:y val="-5.0380338565732548E-2"/>
                </c:manualLayout>
              </c:layout>
              <c:tx>
                <c:rich>
                  <a:bodyPr/>
                  <a:lstStyle/>
                  <a:p>
                    <a:fld id="{26E47D55-A82D-47D2-A07D-CFE3AE634431}" type="CATEGORYNAME">
                      <a:rPr lang="bg-BG"/>
                      <a:pPr/>
                      <a:t>[ИМЕ НА КАТЕГОРИЯТА]</a:t>
                    </a:fld>
                    <a:endParaRPr lang="bg-BG" baseline="0" dirty="0"/>
                  </a:p>
                  <a:p>
                    <a:fld id="{A638CF3F-6E8E-4F39-9827-8139A474A01A}" type="VALUE">
                      <a:rPr lang="bg-BG" b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/>
                      <a:t>[СТОЙНОСТ]</a:t>
                    </a:fld>
                    <a:endParaRPr lang="bg-BG" b="0" baseline="0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fld id="{C445E1F7-9E15-456D-9272-FD4A7CF9A89C}" type="PERCENTAGE">
                      <a:rPr lang="bg-BG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/>
                      <a:t>[ПРОЦЕНТ]</a:t>
                    </a:fld>
                    <a:endParaRPr lang="bg-BG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342-42A3-B32F-E42AF59B65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Заплати и възнаграждения за персонала, нает по трудови и служебни правоотношения</c:v>
                </c:pt>
                <c:pt idx="1">
                  <c:v>Други възнаграждения и плащания за персонала</c:v>
                </c:pt>
                <c:pt idx="2">
                  <c:v>Задължителни осигурителни вноски от работодатели</c:v>
                </c:pt>
                <c:pt idx="3">
                  <c:v>Издръжка</c:v>
                </c:pt>
                <c:pt idx="4">
                  <c:v>Стипендии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517901</c:v>
                </c:pt>
                <c:pt idx="1">
                  <c:v>68443</c:v>
                </c:pt>
                <c:pt idx="2">
                  <c:v>121320</c:v>
                </c:pt>
                <c:pt idx="3">
                  <c:v>119459</c:v>
                </c:pt>
                <c:pt idx="4">
                  <c:v>9894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42-42A3-B32F-E42AF59B65F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FAEE2E-951F-4328-A668-BAB3D79D9E2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bg-BG"/>
        </a:p>
      </dgm:t>
    </dgm:pt>
    <dgm:pt modelId="{8AC24C9A-3AC1-45C9-8CED-6FCAE7638EA4}">
      <dgm:prSet phldrT="[Текст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24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Заплати</a:t>
          </a:r>
          <a:r>
            <a:rPr lang="ru-RU" sz="2400" b="0" i="0" u="none" kern="1200" dirty="0">
              <a:solidFill>
                <a:schemeClr val="tx1"/>
              </a:solidFill>
              <a:effectLst/>
            </a:rPr>
            <a:t> и възнаграждения за персонала, нает по трудови и служебни правоотношения</a:t>
          </a:r>
          <a:endParaRPr lang="bg-BG" sz="2400" kern="1200" dirty="0">
            <a:solidFill>
              <a:schemeClr val="tx1"/>
            </a:solidFill>
            <a:effectLst/>
          </a:endParaRPr>
        </a:p>
      </dgm:t>
    </dgm:pt>
    <dgm:pt modelId="{A217581B-6B2F-4857-8086-6B705C14B873}" type="parTrans" cxnId="{E4783378-FC62-4D8A-B506-E7676707614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EEC7FD-0FAE-4C5F-A885-53AEF37CE546}" type="sibTrans" cxnId="{E4783378-FC62-4D8A-B506-E7676707614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3214F2-68DB-42E5-BA5A-21C1FD833FC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517 901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1 184 087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A89625C0-2AE4-4BE2-93C7-67C25460A7B2}" type="parTrans" cxnId="{AE433A9A-01F9-44F9-AF99-D9A5480302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EF6856-962E-421A-850F-E4510C01BD6D}" type="sibTrans" cxnId="{AE433A9A-01F9-44F9-AF99-D9A5480302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C9095E-9393-4B28-A91B-9B736EB4475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Други възнаграждения </a:t>
          </a:r>
          <a:r>
            <a:rPr lang="ru-RU" sz="2800" b="0" i="0" u="none" kern="1200" dirty="0">
              <a:solidFill>
                <a:schemeClr val="tx1"/>
              </a:solidFill>
              <a:effectLst/>
            </a:rPr>
            <a:t>и плащания за персонала</a:t>
          </a:r>
          <a:endParaRPr lang="bg-BG" sz="2800" b="0" i="0" u="none" kern="1200" dirty="0">
            <a:solidFill>
              <a:schemeClr val="tx1"/>
            </a:solidFill>
            <a:effectLst/>
          </a:endParaRPr>
        </a:p>
      </dgm:t>
    </dgm:pt>
    <dgm:pt modelId="{31D4FE3E-51E0-496A-8D3F-EB330549A0BA}" type="parTrans" cxnId="{3B07407F-13B8-4A37-AE12-30067406387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E24412-1E98-455E-96D6-B50D6425B1C9}" type="sibTrans" cxnId="{3B07407F-13B8-4A37-AE12-30067406387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3DF8EB-A4E6-45B2-B18F-F4E44865FCD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2400" b="0" i="0" u="none" kern="1200" dirty="0">
              <a:solidFill>
                <a:schemeClr val="tx1"/>
              </a:solidFill>
              <a:effectLst/>
            </a:rPr>
            <a:t>Задължителни </a:t>
          </a:r>
          <a:r>
            <a:rPr lang="ru-RU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осигурителни вноски </a:t>
          </a:r>
          <a:r>
            <a:rPr lang="ru-RU" sz="2400" b="0" i="0" u="none" kern="1200" dirty="0">
              <a:solidFill>
                <a:schemeClr val="tx1"/>
              </a:solidFill>
              <a:effectLst/>
            </a:rPr>
            <a:t>от работодатели</a:t>
          </a:r>
          <a:endParaRPr lang="bg-BG" sz="2400" b="0" i="0" u="none" kern="1200" dirty="0">
            <a:solidFill>
              <a:schemeClr val="tx1"/>
            </a:solidFill>
            <a:effectLst/>
          </a:endParaRPr>
        </a:p>
      </dgm:t>
    </dgm:pt>
    <dgm:pt modelId="{FEF0BA22-BC4A-401A-9134-D8AEF6453B0D}" type="parTrans" cxnId="{043CA13F-6934-4EEE-A9AC-EE20501AFE6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7431CF-9846-4BDC-8DAF-F5F65C94C389}" type="sibTrans" cxnId="{043CA13F-6934-4EEE-A9AC-EE20501AFE6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C65975-1538-4072-9C2E-7659B8D4049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121 320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325 410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87869FE6-3B11-4ED6-80B3-FE806D7482DA}" type="parTrans" cxnId="{ED5937B8-5F28-4FE0-8B0C-24952D9C1F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2A2E00-B318-4CD1-A548-8488E0D153EC}" type="sibTrans" cxnId="{ED5937B8-5F28-4FE0-8B0C-24952D9C1F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F5F237-932B-4CE7-B533-36D44804E9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Издръжка</a:t>
          </a:r>
        </a:p>
      </dgm:t>
    </dgm:pt>
    <dgm:pt modelId="{2C21A3C4-7392-4028-85C7-A69C15EC7E11}" type="parTrans" cxnId="{DD3E4A52-4984-4405-88E3-82DE205D3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CD9208-6397-49C8-AAEC-7DE371606B78}" type="sibTrans" cxnId="{DD3E4A52-4984-4405-88E3-82DE205D3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1A5E22-B414-4B24-98F0-4B877BA055E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119 459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295 372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CBE158D7-DDB7-4FBE-8B59-2104FD6C1847}" type="parTrans" cxnId="{6B77687F-09A1-4A3F-A616-E33F318C9FB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C6DBE7-C214-4D65-8EFD-2A806F025DBB}" type="sibTrans" cxnId="{6B77687F-09A1-4A3F-A616-E33F318C9FB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B366BF-E19D-4765-A7DF-369C1BE56AC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Стипендии</a:t>
          </a:r>
        </a:p>
      </dgm:t>
    </dgm:pt>
    <dgm:pt modelId="{583CAAD8-7275-4F0B-A67F-ABFF933B8135}" type="parTrans" cxnId="{ADB398C4-2100-4EAA-A2B4-86B355E669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6F8AA0-28D0-4449-8B55-F23D0E0B4ABA}" type="sibTrans" cxnId="{ADB398C4-2100-4EAA-A2B4-86B355E669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E03041-433F-4ABB-BA62-29E6C8DFB44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9 894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14 700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3260577C-4E9B-4DB8-891F-8F1D6B041751}" type="parTrans" cxnId="{5BB7278B-8298-4B62-94F0-BB4DA8A99F6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7E6D1B-15CA-45B5-9F52-423C26B77BCB}" type="sibTrans" cxnId="{5BB7278B-8298-4B62-94F0-BB4DA8A99F6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798088-7A4C-41B5-9502-53FE939195F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68 443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83 646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gm:t>
    </dgm:pt>
    <dgm:pt modelId="{9792EAC6-5135-4373-BC6A-3DC6DD5C59EF}" type="sibTrans" cxnId="{66FB42B3-3436-4487-AE21-F00298D3950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F48DD3-B476-4D5C-9082-E6C517AF47BC}" type="parTrans" cxnId="{66FB42B3-3436-4487-AE21-F00298D3950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bg-BG" sz="2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596646-8609-4026-A4EB-E4A6803C1DB6}" type="pres">
      <dgm:prSet presAssocID="{DAFAEE2E-951F-4328-A668-BAB3D79D9E21}" presName="Name0" presStyleCnt="0">
        <dgm:presLayoutVars>
          <dgm:chMax val="7"/>
          <dgm:chPref val="7"/>
          <dgm:dir/>
        </dgm:presLayoutVars>
      </dgm:prSet>
      <dgm:spPr/>
    </dgm:pt>
    <dgm:pt modelId="{6BD33C2D-D43D-40E6-B178-EBAC2C0512CA}" type="pres">
      <dgm:prSet presAssocID="{DAFAEE2E-951F-4328-A668-BAB3D79D9E21}" presName="Name1" presStyleCnt="0"/>
      <dgm:spPr/>
    </dgm:pt>
    <dgm:pt modelId="{23DD98D2-37B5-4CE7-85E2-DCAAF31839BA}" type="pres">
      <dgm:prSet presAssocID="{DAFAEE2E-951F-4328-A668-BAB3D79D9E21}" presName="cycle" presStyleCnt="0"/>
      <dgm:spPr/>
    </dgm:pt>
    <dgm:pt modelId="{96B71733-DA34-4416-A964-73DD143D28E0}" type="pres">
      <dgm:prSet presAssocID="{DAFAEE2E-951F-4328-A668-BAB3D79D9E21}" presName="srcNode" presStyleLbl="node1" presStyleIdx="0" presStyleCnt="5"/>
      <dgm:spPr/>
    </dgm:pt>
    <dgm:pt modelId="{7BB09ACE-C1A8-4D5B-8960-F658C744ABC5}" type="pres">
      <dgm:prSet presAssocID="{DAFAEE2E-951F-4328-A668-BAB3D79D9E21}" presName="conn" presStyleLbl="parChTrans1D2" presStyleIdx="0" presStyleCnt="1" custLinFactNeighborX="-4179" custLinFactNeighborY="226"/>
      <dgm:spPr/>
    </dgm:pt>
    <dgm:pt modelId="{3E801ADA-B02E-4C72-B4BE-D530C367EF77}" type="pres">
      <dgm:prSet presAssocID="{DAFAEE2E-951F-4328-A668-BAB3D79D9E21}" presName="extraNode" presStyleLbl="node1" presStyleIdx="0" presStyleCnt="5"/>
      <dgm:spPr/>
    </dgm:pt>
    <dgm:pt modelId="{AB03A02A-F444-4C64-ADC3-032C3F31161B}" type="pres">
      <dgm:prSet presAssocID="{DAFAEE2E-951F-4328-A668-BAB3D79D9E21}" presName="dstNode" presStyleLbl="node1" presStyleIdx="0" presStyleCnt="5"/>
      <dgm:spPr/>
    </dgm:pt>
    <dgm:pt modelId="{E1ED76DB-3AC6-4E75-98C3-7EEF11A7689A}" type="pres">
      <dgm:prSet presAssocID="{8AC24C9A-3AC1-45C9-8CED-6FCAE7638EA4}" presName="text_1" presStyleLbl="node1" presStyleIdx="0" presStyleCnt="5" custScaleY="148700" custLinFactNeighborY="1242">
        <dgm:presLayoutVars>
          <dgm:bulletEnabled val="1"/>
        </dgm:presLayoutVars>
      </dgm:prSet>
      <dgm:spPr/>
    </dgm:pt>
    <dgm:pt modelId="{DF348DF5-EB9D-4CBF-BE0C-BB975F6C533C}" type="pres">
      <dgm:prSet presAssocID="{8AC24C9A-3AC1-45C9-8CED-6FCAE7638EA4}" presName="accent_1" presStyleCnt="0"/>
      <dgm:spPr/>
    </dgm:pt>
    <dgm:pt modelId="{750F721C-005D-4738-BCE0-C2C0BF12C449}" type="pres">
      <dgm:prSet presAssocID="{8AC24C9A-3AC1-45C9-8CED-6FCAE7638EA4}" presName="accentRepeatNode" presStyleLbl="solidFgAcc1" presStyleIdx="0" presStyleCnt="5" custAng="8983241" custLinFactNeighborX="994" custLinFactNeighborY="-1988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  <dgm:pt modelId="{64DC7512-80ED-4DA6-AE1E-97D571047465}" type="pres">
      <dgm:prSet presAssocID="{ABC9095E-9393-4B28-A91B-9B736EB4475C}" presName="text_2" presStyleLbl="node1" presStyleIdx="1" presStyleCnt="5" custScaleY="129894" custLinFactNeighborY="5950">
        <dgm:presLayoutVars>
          <dgm:bulletEnabled val="1"/>
        </dgm:presLayoutVars>
      </dgm:prSet>
      <dgm:spPr/>
    </dgm:pt>
    <dgm:pt modelId="{099B18F9-B15F-4B74-8E1A-F041301488AD}" type="pres">
      <dgm:prSet presAssocID="{ABC9095E-9393-4B28-A91B-9B736EB4475C}" presName="accent_2" presStyleCnt="0"/>
      <dgm:spPr/>
    </dgm:pt>
    <dgm:pt modelId="{7C2F3512-3D5A-4E2D-A3D8-4E0A2C1E89A3}" type="pres">
      <dgm:prSet presAssocID="{ABC9095E-9393-4B28-A91B-9B736EB4475C}" presName="accentRepeatNode" presStyleLbl="solidFgAcc1" presStyleIdx="1" presStyleCnt="5" custAng="10800000" custLinFactNeighborY="4760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  <dgm:pt modelId="{786605F2-71D8-4A46-B8F6-4CC87AB7AD1A}" type="pres">
      <dgm:prSet presAssocID="{F13DF8EB-A4E6-45B2-B18F-F4E44865FCD7}" presName="text_3" presStyleLbl="node1" presStyleIdx="2" presStyleCnt="5" custScaleY="129756" custLinFactNeighborY="9520">
        <dgm:presLayoutVars>
          <dgm:bulletEnabled val="1"/>
        </dgm:presLayoutVars>
      </dgm:prSet>
      <dgm:spPr/>
    </dgm:pt>
    <dgm:pt modelId="{BB0AD4CE-1E8F-4041-B1F0-97E4E28A54EB}" type="pres">
      <dgm:prSet presAssocID="{F13DF8EB-A4E6-45B2-B18F-F4E44865FCD7}" presName="accent_3" presStyleCnt="0"/>
      <dgm:spPr/>
    </dgm:pt>
    <dgm:pt modelId="{16284957-7024-4345-9EEC-06442EED557A}" type="pres">
      <dgm:prSet presAssocID="{F13DF8EB-A4E6-45B2-B18F-F4E44865FCD7}" presName="accentRepeatNode" presStyleLbl="solidFgAcc1" presStyleIdx="2" presStyleCnt="5" custAng="14339665" custLinFactNeighborY="6664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  <dgm:pt modelId="{3B22E633-3FFE-4934-B201-91FB8A21CB63}" type="pres">
      <dgm:prSet presAssocID="{79F5F237-932B-4CE7-B533-36D44804E984}" presName="text_4" presStyleLbl="node1" presStyleIdx="3" presStyleCnt="5" custScaleY="129703" custLinFactNeighborY="11900">
        <dgm:presLayoutVars>
          <dgm:bulletEnabled val="1"/>
        </dgm:presLayoutVars>
      </dgm:prSet>
      <dgm:spPr/>
    </dgm:pt>
    <dgm:pt modelId="{0308C7F8-CBE5-4784-A4C7-BEC3E817C61A}" type="pres">
      <dgm:prSet presAssocID="{79F5F237-932B-4CE7-B533-36D44804E984}" presName="accent_4" presStyleCnt="0"/>
      <dgm:spPr/>
    </dgm:pt>
    <dgm:pt modelId="{1A3A2186-25D8-4D5C-8C00-045BB2B3DF63}" type="pres">
      <dgm:prSet presAssocID="{79F5F237-932B-4CE7-B533-36D44804E984}" presName="accentRepeatNode" presStyleLbl="solidFgAcc1" presStyleIdx="3" presStyleCnt="5" custAng="16380832" custLinFactNeighborY="9520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  <dgm:pt modelId="{43B82225-ACF6-44A5-9B18-8CED72819444}" type="pres">
      <dgm:prSet presAssocID="{05B366BF-E19D-4765-A7DF-369C1BE56AC5}" presName="text_5" presStyleLbl="node1" presStyleIdx="4" presStyleCnt="5" custScaleY="127109" custLinFactNeighborY="13090">
        <dgm:presLayoutVars>
          <dgm:bulletEnabled val="1"/>
        </dgm:presLayoutVars>
      </dgm:prSet>
      <dgm:spPr/>
    </dgm:pt>
    <dgm:pt modelId="{7A7CBEF5-2161-4083-AD0B-8165E7E134B1}" type="pres">
      <dgm:prSet presAssocID="{05B366BF-E19D-4765-A7DF-369C1BE56AC5}" presName="accent_5" presStyleCnt="0"/>
      <dgm:spPr/>
    </dgm:pt>
    <dgm:pt modelId="{C3E8536D-0986-4A19-8733-4E23670751DB}" type="pres">
      <dgm:prSet presAssocID="{05B366BF-E19D-4765-A7DF-369C1BE56AC5}" presName="accentRepeatNode" presStyleLbl="solidFgAcc1" presStyleIdx="4" presStyleCnt="5" custAng="18124193" custLinFactNeighborY="10472"/>
      <dgm:spPr>
        <a:prstGeom prst="teardrop">
          <a:avLst/>
        </a:prstGeom>
        <a:solidFill>
          <a:srgbClr val="FFFFCC"/>
        </a:solidFill>
        <a:ln w="3175">
          <a:solidFill>
            <a:schemeClr val="bg1">
              <a:lumMod val="50000"/>
            </a:schemeClr>
          </a:solidFill>
        </a:ln>
      </dgm:spPr>
    </dgm:pt>
  </dgm:ptLst>
  <dgm:cxnLst>
    <dgm:cxn modelId="{EE079A03-8812-4F4E-BA06-D8D577D2F713}" type="presOf" srcId="{79F5F237-932B-4CE7-B533-36D44804E984}" destId="{3B22E633-3FFE-4934-B201-91FB8A21CB63}" srcOrd="0" destOrd="0" presId="urn:microsoft.com/office/officeart/2008/layout/VerticalCurvedList"/>
    <dgm:cxn modelId="{BAAE350F-D55C-4E21-88CA-F0C8892B0E00}" type="presOf" srcId="{7F1A5E22-B414-4B24-98F0-4B877BA055EE}" destId="{3B22E633-3FFE-4934-B201-91FB8A21CB63}" srcOrd="0" destOrd="1" presId="urn:microsoft.com/office/officeart/2008/layout/VerticalCurvedList"/>
    <dgm:cxn modelId="{AE4C9B21-F049-4810-9996-F81743C9013A}" type="presOf" srcId="{8AC24C9A-3AC1-45C9-8CED-6FCAE7638EA4}" destId="{E1ED76DB-3AC6-4E75-98C3-7EEF11A7689A}" srcOrd="0" destOrd="0" presId="urn:microsoft.com/office/officeart/2008/layout/VerticalCurvedList"/>
    <dgm:cxn modelId="{1CFB6129-27B7-42BE-9F0D-088FE2D342DD}" type="presOf" srcId="{05B366BF-E19D-4765-A7DF-369C1BE56AC5}" destId="{43B82225-ACF6-44A5-9B18-8CED72819444}" srcOrd="0" destOrd="0" presId="urn:microsoft.com/office/officeart/2008/layout/VerticalCurvedList"/>
    <dgm:cxn modelId="{F419EB34-420E-4F27-9829-0798AC0F1191}" type="presOf" srcId="{0CE03041-433F-4ABB-BA62-29E6C8DFB44A}" destId="{43B82225-ACF6-44A5-9B18-8CED72819444}" srcOrd="0" destOrd="1" presId="urn:microsoft.com/office/officeart/2008/layout/VerticalCurvedList"/>
    <dgm:cxn modelId="{043CA13F-6934-4EEE-A9AC-EE20501AFE67}" srcId="{DAFAEE2E-951F-4328-A668-BAB3D79D9E21}" destId="{F13DF8EB-A4E6-45B2-B18F-F4E44865FCD7}" srcOrd="2" destOrd="0" parTransId="{FEF0BA22-BC4A-401A-9134-D8AEF6453B0D}" sibTransId="{627431CF-9846-4BDC-8DAF-F5F65C94C389}"/>
    <dgm:cxn modelId="{07403D67-E01D-4963-A678-322CBA623716}" type="presOf" srcId="{DAFAEE2E-951F-4328-A668-BAB3D79D9E21}" destId="{2F596646-8609-4026-A4EB-E4A6803C1DB6}" srcOrd="0" destOrd="0" presId="urn:microsoft.com/office/officeart/2008/layout/VerticalCurvedList"/>
    <dgm:cxn modelId="{11DFAA51-9907-4BAE-8A01-0A42AB35C9ED}" type="presOf" srcId="{ABC9095E-9393-4B28-A91B-9B736EB4475C}" destId="{64DC7512-80ED-4DA6-AE1E-97D571047465}" srcOrd="0" destOrd="0" presId="urn:microsoft.com/office/officeart/2008/layout/VerticalCurvedList"/>
    <dgm:cxn modelId="{DD3E4A52-4984-4405-88E3-82DE205D38BB}" srcId="{DAFAEE2E-951F-4328-A668-BAB3D79D9E21}" destId="{79F5F237-932B-4CE7-B533-36D44804E984}" srcOrd="3" destOrd="0" parTransId="{2C21A3C4-7392-4028-85C7-A69C15EC7E11}" sibTransId="{B5CD9208-6397-49C8-AAEC-7DE371606B78}"/>
    <dgm:cxn modelId="{E4783378-FC62-4D8A-B506-E7676707614D}" srcId="{DAFAEE2E-951F-4328-A668-BAB3D79D9E21}" destId="{8AC24C9A-3AC1-45C9-8CED-6FCAE7638EA4}" srcOrd="0" destOrd="0" parTransId="{A217581B-6B2F-4857-8086-6B705C14B873}" sibTransId="{A7EEC7FD-0FAE-4C5F-A885-53AEF37CE546}"/>
    <dgm:cxn modelId="{3B07407F-13B8-4A37-AE12-30067406387E}" srcId="{DAFAEE2E-951F-4328-A668-BAB3D79D9E21}" destId="{ABC9095E-9393-4B28-A91B-9B736EB4475C}" srcOrd="1" destOrd="0" parTransId="{31D4FE3E-51E0-496A-8D3F-EB330549A0BA}" sibTransId="{ABE24412-1E98-455E-96D6-B50D6425B1C9}"/>
    <dgm:cxn modelId="{6B77687F-09A1-4A3F-A616-E33F318C9FBA}" srcId="{79F5F237-932B-4CE7-B533-36D44804E984}" destId="{7F1A5E22-B414-4B24-98F0-4B877BA055EE}" srcOrd="0" destOrd="0" parTransId="{CBE158D7-DDB7-4FBE-8B59-2104FD6C1847}" sibTransId="{C4C6DBE7-C214-4D65-8EFD-2A806F025DBB}"/>
    <dgm:cxn modelId="{5BB7278B-8298-4B62-94F0-BB4DA8A99F69}" srcId="{05B366BF-E19D-4765-A7DF-369C1BE56AC5}" destId="{0CE03041-433F-4ABB-BA62-29E6C8DFB44A}" srcOrd="0" destOrd="0" parTransId="{3260577C-4E9B-4DB8-891F-8F1D6B041751}" sibTransId="{4E7E6D1B-15CA-45B5-9F52-423C26B77BCB}"/>
    <dgm:cxn modelId="{AE433A9A-01F9-44F9-AF99-D9A54803024B}" srcId="{8AC24C9A-3AC1-45C9-8CED-6FCAE7638EA4}" destId="{A23214F2-68DB-42E5-BA5A-21C1FD833FC0}" srcOrd="0" destOrd="0" parTransId="{A89625C0-2AE4-4BE2-93C7-67C25460A7B2}" sibTransId="{13EF6856-962E-421A-850F-E4510C01BD6D}"/>
    <dgm:cxn modelId="{2E16D2A2-6575-499E-81EE-1372182CC11C}" type="presOf" srcId="{13EF6856-962E-421A-850F-E4510C01BD6D}" destId="{7BB09ACE-C1A8-4D5B-8960-F658C744ABC5}" srcOrd="0" destOrd="0" presId="urn:microsoft.com/office/officeart/2008/layout/VerticalCurvedList"/>
    <dgm:cxn modelId="{66FB42B3-3436-4487-AE21-F00298D3950F}" srcId="{ABC9095E-9393-4B28-A91B-9B736EB4475C}" destId="{5E798088-7A4C-41B5-9502-53FE939195FE}" srcOrd="0" destOrd="0" parTransId="{4BF48DD3-B476-4D5C-9082-E6C517AF47BC}" sibTransId="{9792EAC6-5135-4373-BC6A-3DC6DD5C59EF}"/>
    <dgm:cxn modelId="{ED5937B8-5F28-4FE0-8B0C-24952D9C1F1F}" srcId="{F13DF8EB-A4E6-45B2-B18F-F4E44865FCD7}" destId="{A8C65975-1538-4072-9C2E-7659B8D40494}" srcOrd="0" destOrd="0" parTransId="{87869FE6-3B11-4ED6-80B3-FE806D7482DA}" sibTransId="{B72A2E00-B318-4CD1-A548-8488E0D153EC}"/>
    <dgm:cxn modelId="{6DBF41BE-9A5F-4723-B3CE-3E4EE1B8292E}" type="presOf" srcId="{F13DF8EB-A4E6-45B2-B18F-F4E44865FCD7}" destId="{786605F2-71D8-4A46-B8F6-4CC87AB7AD1A}" srcOrd="0" destOrd="0" presId="urn:microsoft.com/office/officeart/2008/layout/VerticalCurvedList"/>
    <dgm:cxn modelId="{2648D9C3-4F88-4F85-AAF8-EACA4B939898}" type="presOf" srcId="{5E798088-7A4C-41B5-9502-53FE939195FE}" destId="{64DC7512-80ED-4DA6-AE1E-97D571047465}" srcOrd="0" destOrd="1" presId="urn:microsoft.com/office/officeart/2008/layout/VerticalCurvedList"/>
    <dgm:cxn modelId="{ADB398C4-2100-4EAA-A2B4-86B355E669DF}" srcId="{DAFAEE2E-951F-4328-A668-BAB3D79D9E21}" destId="{05B366BF-E19D-4765-A7DF-369C1BE56AC5}" srcOrd="4" destOrd="0" parTransId="{583CAAD8-7275-4F0B-A67F-ABFF933B8135}" sibTransId="{C26F8AA0-28D0-4449-8B55-F23D0E0B4ABA}"/>
    <dgm:cxn modelId="{AB3123EC-DAD8-4867-B843-013698EE1A32}" type="presOf" srcId="{A23214F2-68DB-42E5-BA5A-21C1FD833FC0}" destId="{E1ED76DB-3AC6-4E75-98C3-7EEF11A7689A}" srcOrd="0" destOrd="1" presId="urn:microsoft.com/office/officeart/2008/layout/VerticalCurvedList"/>
    <dgm:cxn modelId="{D1DE07FF-D49C-439C-9EB6-23981A5C37CC}" type="presOf" srcId="{A8C65975-1538-4072-9C2E-7659B8D40494}" destId="{786605F2-71D8-4A46-B8F6-4CC87AB7AD1A}" srcOrd="0" destOrd="1" presId="urn:microsoft.com/office/officeart/2008/layout/VerticalCurvedList"/>
    <dgm:cxn modelId="{EF65E3A8-6B7F-4C44-BC59-EEEA309C0245}" type="presParOf" srcId="{2F596646-8609-4026-A4EB-E4A6803C1DB6}" destId="{6BD33C2D-D43D-40E6-B178-EBAC2C0512CA}" srcOrd="0" destOrd="0" presId="urn:microsoft.com/office/officeart/2008/layout/VerticalCurvedList"/>
    <dgm:cxn modelId="{66659896-C702-471E-84FA-E46D900B68C2}" type="presParOf" srcId="{6BD33C2D-D43D-40E6-B178-EBAC2C0512CA}" destId="{23DD98D2-37B5-4CE7-85E2-DCAAF31839BA}" srcOrd="0" destOrd="0" presId="urn:microsoft.com/office/officeart/2008/layout/VerticalCurvedList"/>
    <dgm:cxn modelId="{5AC5671D-9F4A-43E6-855C-167E59278B0B}" type="presParOf" srcId="{23DD98D2-37B5-4CE7-85E2-DCAAF31839BA}" destId="{96B71733-DA34-4416-A964-73DD143D28E0}" srcOrd="0" destOrd="0" presId="urn:microsoft.com/office/officeart/2008/layout/VerticalCurvedList"/>
    <dgm:cxn modelId="{01081B1E-C690-487C-A401-33009DA38A0E}" type="presParOf" srcId="{23DD98D2-37B5-4CE7-85E2-DCAAF31839BA}" destId="{7BB09ACE-C1A8-4D5B-8960-F658C744ABC5}" srcOrd="1" destOrd="0" presId="urn:microsoft.com/office/officeart/2008/layout/VerticalCurvedList"/>
    <dgm:cxn modelId="{B8F00A53-B3D4-4EB1-B598-5FF5D833E585}" type="presParOf" srcId="{23DD98D2-37B5-4CE7-85E2-DCAAF31839BA}" destId="{3E801ADA-B02E-4C72-B4BE-D530C367EF77}" srcOrd="2" destOrd="0" presId="urn:microsoft.com/office/officeart/2008/layout/VerticalCurvedList"/>
    <dgm:cxn modelId="{5FA8E412-1E18-4A8B-81D2-824A6B2A4F2D}" type="presParOf" srcId="{23DD98D2-37B5-4CE7-85E2-DCAAF31839BA}" destId="{AB03A02A-F444-4C64-ADC3-032C3F31161B}" srcOrd="3" destOrd="0" presId="urn:microsoft.com/office/officeart/2008/layout/VerticalCurvedList"/>
    <dgm:cxn modelId="{9E5719F9-FB24-4BCF-8B15-36AE8F287DC3}" type="presParOf" srcId="{6BD33C2D-D43D-40E6-B178-EBAC2C0512CA}" destId="{E1ED76DB-3AC6-4E75-98C3-7EEF11A7689A}" srcOrd="1" destOrd="0" presId="urn:microsoft.com/office/officeart/2008/layout/VerticalCurvedList"/>
    <dgm:cxn modelId="{CB3E1DE4-4DB7-449D-80E3-877E3A0E8EB4}" type="presParOf" srcId="{6BD33C2D-D43D-40E6-B178-EBAC2C0512CA}" destId="{DF348DF5-EB9D-4CBF-BE0C-BB975F6C533C}" srcOrd="2" destOrd="0" presId="urn:microsoft.com/office/officeart/2008/layout/VerticalCurvedList"/>
    <dgm:cxn modelId="{4D657D9C-DDE1-40DF-A4A2-AD3093419607}" type="presParOf" srcId="{DF348DF5-EB9D-4CBF-BE0C-BB975F6C533C}" destId="{750F721C-005D-4738-BCE0-C2C0BF12C449}" srcOrd="0" destOrd="0" presId="urn:microsoft.com/office/officeart/2008/layout/VerticalCurvedList"/>
    <dgm:cxn modelId="{CC8DD66C-1C7B-49EA-AA7F-910BC9C801E4}" type="presParOf" srcId="{6BD33C2D-D43D-40E6-B178-EBAC2C0512CA}" destId="{64DC7512-80ED-4DA6-AE1E-97D571047465}" srcOrd="3" destOrd="0" presId="urn:microsoft.com/office/officeart/2008/layout/VerticalCurvedList"/>
    <dgm:cxn modelId="{56C6BA0E-5F5F-439F-A292-FB7256C5D379}" type="presParOf" srcId="{6BD33C2D-D43D-40E6-B178-EBAC2C0512CA}" destId="{099B18F9-B15F-4B74-8E1A-F041301488AD}" srcOrd="4" destOrd="0" presId="urn:microsoft.com/office/officeart/2008/layout/VerticalCurvedList"/>
    <dgm:cxn modelId="{6B5C6D15-6CD3-4966-8345-F180A5787B86}" type="presParOf" srcId="{099B18F9-B15F-4B74-8E1A-F041301488AD}" destId="{7C2F3512-3D5A-4E2D-A3D8-4E0A2C1E89A3}" srcOrd="0" destOrd="0" presId="urn:microsoft.com/office/officeart/2008/layout/VerticalCurvedList"/>
    <dgm:cxn modelId="{685011A9-E881-4FA8-9CC2-3F2B245FAF8B}" type="presParOf" srcId="{6BD33C2D-D43D-40E6-B178-EBAC2C0512CA}" destId="{786605F2-71D8-4A46-B8F6-4CC87AB7AD1A}" srcOrd="5" destOrd="0" presId="urn:microsoft.com/office/officeart/2008/layout/VerticalCurvedList"/>
    <dgm:cxn modelId="{87F3BD7B-2215-4502-A69F-544C47542431}" type="presParOf" srcId="{6BD33C2D-D43D-40E6-B178-EBAC2C0512CA}" destId="{BB0AD4CE-1E8F-4041-B1F0-97E4E28A54EB}" srcOrd="6" destOrd="0" presId="urn:microsoft.com/office/officeart/2008/layout/VerticalCurvedList"/>
    <dgm:cxn modelId="{BF6300C4-668B-42EE-A74B-45F39BA311F0}" type="presParOf" srcId="{BB0AD4CE-1E8F-4041-B1F0-97E4E28A54EB}" destId="{16284957-7024-4345-9EEC-06442EED557A}" srcOrd="0" destOrd="0" presId="urn:microsoft.com/office/officeart/2008/layout/VerticalCurvedList"/>
    <dgm:cxn modelId="{AA14074D-EADA-4B68-A707-EE583168B556}" type="presParOf" srcId="{6BD33C2D-D43D-40E6-B178-EBAC2C0512CA}" destId="{3B22E633-3FFE-4934-B201-91FB8A21CB63}" srcOrd="7" destOrd="0" presId="urn:microsoft.com/office/officeart/2008/layout/VerticalCurvedList"/>
    <dgm:cxn modelId="{581EF0A0-D011-4345-A2A0-5EB8E0C1B413}" type="presParOf" srcId="{6BD33C2D-D43D-40E6-B178-EBAC2C0512CA}" destId="{0308C7F8-CBE5-4784-A4C7-BEC3E817C61A}" srcOrd="8" destOrd="0" presId="urn:microsoft.com/office/officeart/2008/layout/VerticalCurvedList"/>
    <dgm:cxn modelId="{56B9DE2D-E04F-45AC-9E5F-E02EEE8D176A}" type="presParOf" srcId="{0308C7F8-CBE5-4784-A4C7-BEC3E817C61A}" destId="{1A3A2186-25D8-4D5C-8C00-045BB2B3DF63}" srcOrd="0" destOrd="0" presId="urn:microsoft.com/office/officeart/2008/layout/VerticalCurvedList"/>
    <dgm:cxn modelId="{752734D0-F292-4A31-A766-57CCAAB8AAC1}" type="presParOf" srcId="{6BD33C2D-D43D-40E6-B178-EBAC2C0512CA}" destId="{43B82225-ACF6-44A5-9B18-8CED72819444}" srcOrd="9" destOrd="0" presId="urn:microsoft.com/office/officeart/2008/layout/VerticalCurvedList"/>
    <dgm:cxn modelId="{C5FD35AC-70BD-4DED-B524-62CDB01647F8}" type="presParOf" srcId="{6BD33C2D-D43D-40E6-B178-EBAC2C0512CA}" destId="{7A7CBEF5-2161-4083-AD0B-8165E7E134B1}" srcOrd="10" destOrd="0" presId="urn:microsoft.com/office/officeart/2008/layout/VerticalCurvedList"/>
    <dgm:cxn modelId="{4995838A-3427-4774-B06F-9409CEA7F885}" type="presParOf" srcId="{7A7CBEF5-2161-4083-AD0B-8165E7E134B1}" destId="{C3E8536D-0986-4A19-8733-4E23670751D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09ACE-C1A8-4D5B-8960-F658C744ABC5}">
      <dsp:nvSpPr>
        <dsp:cNvPr id="0" name=""/>
        <dsp:cNvSpPr/>
      </dsp:nvSpPr>
      <dsp:spPr>
        <a:xfrm>
          <a:off x="-7395578" y="-1110381"/>
          <a:ext cx="8800490" cy="8800490"/>
        </a:xfrm>
        <a:prstGeom prst="blockArc">
          <a:avLst>
            <a:gd name="adj1" fmla="val 18900000"/>
            <a:gd name="adj2" fmla="val 2700000"/>
            <a:gd name="adj3" fmla="val 245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D76DB-3AC6-4E75-98C3-7EEF11A7689A}">
      <dsp:nvSpPr>
        <dsp:cNvPr id="0" name=""/>
        <dsp:cNvSpPr/>
      </dsp:nvSpPr>
      <dsp:spPr>
        <a:xfrm>
          <a:off x="613330" y="219649"/>
          <a:ext cx="9357404" cy="12160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60960" rIns="60960" bIns="6096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Заплати</a:t>
          </a:r>
          <a:r>
            <a:rPr lang="ru-RU" sz="2400" b="0" i="0" u="none" kern="1200" dirty="0">
              <a:solidFill>
                <a:schemeClr val="tx1"/>
              </a:solidFill>
              <a:effectLst/>
            </a:rPr>
            <a:t> и възнаграждения за персонала, нает по трудови и служебни правоотношения</a:t>
          </a:r>
          <a:endParaRPr lang="bg-BG" sz="2400" kern="1200" dirty="0">
            <a:solidFill>
              <a:schemeClr val="tx1"/>
            </a:solidFill>
            <a:effectLst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517 901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1 184 087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613330" y="219649"/>
        <a:ext cx="9357404" cy="1216001"/>
      </dsp:txXfrm>
    </dsp:sp>
    <dsp:sp modelId="{750F721C-005D-4738-BCE0-C2C0BF12C449}">
      <dsp:nvSpPr>
        <dsp:cNvPr id="0" name=""/>
        <dsp:cNvSpPr/>
      </dsp:nvSpPr>
      <dsp:spPr>
        <a:xfrm rot="8983241">
          <a:off x="112394" y="286075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C7512-80ED-4DA6-AE1E-97D571047465}">
      <dsp:nvSpPr>
        <dsp:cNvPr id="0" name=""/>
        <dsp:cNvSpPr/>
      </dsp:nvSpPr>
      <dsp:spPr>
        <a:xfrm>
          <a:off x="1199310" y="1561282"/>
          <a:ext cx="8771425" cy="10622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71120" rIns="71120" bIns="7112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Други възнаграждения </a:t>
          </a:r>
          <a:r>
            <a:rPr lang="ru-RU" sz="2800" b="0" i="0" u="none" kern="1200" dirty="0">
              <a:solidFill>
                <a:schemeClr val="tx1"/>
              </a:solidFill>
              <a:effectLst/>
            </a:rPr>
            <a:t>и плащания за персонала</a:t>
          </a:r>
          <a:endParaRPr lang="bg-BG" sz="2800" b="0" i="0" u="none" kern="1200" dirty="0">
            <a:solidFill>
              <a:schemeClr val="tx1"/>
            </a:solidFill>
            <a:effectLst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68 443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83 646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1199310" y="1561282"/>
        <a:ext cx="8771425" cy="1062214"/>
      </dsp:txXfrm>
    </dsp:sp>
    <dsp:sp modelId="{7C2F3512-3D5A-4E2D-A3D8-4E0A2C1E89A3}">
      <dsp:nvSpPr>
        <dsp:cNvPr id="0" name=""/>
        <dsp:cNvSpPr/>
      </dsp:nvSpPr>
      <dsp:spPr>
        <a:xfrm rot="10800000">
          <a:off x="688213" y="1581293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6605F2-71D8-4A46-B8F6-4CC87AB7AD1A}">
      <dsp:nvSpPr>
        <dsp:cNvPr id="0" name=""/>
        <dsp:cNvSpPr/>
      </dsp:nvSpPr>
      <dsp:spPr>
        <a:xfrm>
          <a:off x="1379158" y="2817281"/>
          <a:ext cx="8591576" cy="106108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60960" rIns="60960" bIns="6096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0" i="0" u="none" kern="1200" dirty="0">
              <a:solidFill>
                <a:schemeClr val="tx1"/>
              </a:solidFill>
              <a:effectLst/>
            </a:rPr>
            <a:t>Задължителни </a:t>
          </a:r>
          <a:r>
            <a:rPr lang="ru-RU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осигурителни вноски </a:t>
          </a:r>
          <a:r>
            <a:rPr lang="ru-RU" sz="2400" b="0" i="0" u="none" kern="1200" dirty="0">
              <a:solidFill>
                <a:schemeClr val="tx1"/>
              </a:solidFill>
              <a:effectLst/>
            </a:rPr>
            <a:t>от работодатели</a:t>
          </a:r>
          <a:endParaRPr lang="bg-BG" sz="2400" b="0" i="0" u="none" kern="1200" dirty="0">
            <a:solidFill>
              <a:schemeClr val="tx1"/>
            </a:solidFill>
            <a:effectLst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121 320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325 410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1379158" y="2817281"/>
        <a:ext cx="8591576" cy="1061086"/>
      </dsp:txXfrm>
    </dsp:sp>
    <dsp:sp modelId="{16284957-7024-4345-9EEC-06442EED557A}">
      <dsp:nvSpPr>
        <dsp:cNvPr id="0" name=""/>
        <dsp:cNvSpPr/>
      </dsp:nvSpPr>
      <dsp:spPr>
        <a:xfrm rot="14339665">
          <a:off x="868061" y="2826996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22E633-3FFE-4934-B201-91FB8A21CB63}">
      <dsp:nvSpPr>
        <dsp:cNvPr id="0" name=""/>
        <dsp:cNvSpPr/>
      </dsp:nvSpPr>
      <dsp:spPr>
        <a:xfrm>
          <a:off x="1199310" y="4063200"/>
          <a:ext cx="8771425" cy="10606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71120" rIns="71120" bIns="7112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Издръжка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119 459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295 372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1199310" y="4063200"/>
        <a:ext cx="8771425" cy="1060652"/>
      </dsp:txXfrm>
    </dsp:sp>
    <dsp:sp modelId="{1A3A2186-25D8-4D5C-8C00-045BB2B3DF63}">
      <dsp:nvSpPr>
        <dsp:cNvPr id="0" name=""/>
        <dsp:cNvSpPr/>
      </dsp:nvSpPr>
      <dsp:spPr>
        <a:xfrm rot="16380832">
          <a:off x="688213" y="4082430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82225-ACF6-44A5-9B18-8CED72819444}">
      <dsp:nvSpPr>
        <dsp:cNvPr id="0" name=""/>
        <dsp:cNvSpPr/>
      </dsp:nvSpPr>
      <dsp:spPr>
        <a:xfrm>
          <a:off x="613330" y="5309778"/>
          <a:ext cx="9357404" cy="10394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9093" tIns="71120" rIns="71120" bIns="7112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Стипендии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bg-BG" sz="3200" b="1" i="0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9 894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от</a:t>
          </a:r>
          <a:r>
            <a:rPr lang="bg-BG" sz="2800" b="1" i="0" u="none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 14 700 </a:t>
          </a:r>
          <a:r>
            <a:rPr lang="bg-BG" sz="2400" b="0" i="0" u="none" kern="1200" dirty="0">
              <a:solidFill>
                <a:prstClr val="black"/>
              </a:solidFill>
              <a:effectLst/>
              <a:latin typeface="Calibri" panose="020F0502020204030204"/>
              <a:ea typeface="+mn-ea"/>
              <a:cs typeface="+mn-cs"/>
            </a:rPr>
            <a:t>лв.</a:t>
          </a:r>
        </a:p>
      </dsp:txBody>
      <dsp:txXfrm>
        <a:off x="613330" y="5309778"/>
        <a:ext cx="9357404" cy="1039440"/>
      </dsp:txXfrm>
    </dsp:sp>
    <dsp:sp modelId="{C3E8536D-0986-4A19-8733-4E23670751DB}">
      <dsp:nvSpPr>
        <dsp:cNvPr id="0" name=""/>
        <dsp:cNvSpPr/>
      </dsp:nvSpPr>
      <dsp:spPr>
        <a:xfrm rot="18124193">
          <a:off x="102233" y="5318401"/>
          <a:ext cx="1022193" cy="1022193"/>
        </a:xfrm>
        <a:prstGeom prst="teardrop">
          <a:avLst/>
        </a:prstGeom>
        <a:solidFill>
          <a:srgbClr val="FFFFCC"/>
        </a:solidFill>
        <a:ln w="31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EF7A2BB-55B0-F923-FE2A-CA1802273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E8DE164A-CE28-79BD-07EC-096FBDA3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E4564DD-B864-1442-4195-EB28A0B96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F0336FD5-0046-4BFB-6864-C43E00E5A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704C65F4-B8FD-A09E-AB5A-F99D67A9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912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C4809C4-40E0-BE40-13BF-4A43F56C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83C216CB-541F-EF3F-C20C-6FBC6E5CE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C4CA6CFA-567D-7044-1A58-07123389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C652E808-88A0-A56F-E0D0-8004939C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B2D930E0-0861-495B-89C6-66C23038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401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C0814B0A-7AEF-138A-8C40-0002C0A9C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99101D25-BD21-2F96-C413-B57E88D62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6A0F5F0F-2D93-9114-CC2B-77E143E09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AC60D221-DA96-2153-73DC-64775D090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C75AA01-CF1A-6EC8-0F9E-9ED9EC26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336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811AF0A-3185-E130-63D9-D97D8D053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EFDE07F-3197-CDA2-9AFE-083613AEC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7025BDB5-BDF2-E1B2-2F87-301BF4E6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3AC4480B-4CF2-C400-6EF9-A55C7E1D9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08B0B8A-7219-145E-18C9-2A320126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491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BA5421A-597C-D8CA-0B78-2EF6F4382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CCEE3E8D-C3A5-883D-CD84-AA7C03E4C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721C1DF-542F-3B59-6360-B4F25014D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3C57EF4E-411C-57BD-A65F-138B8CE4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64CE3F60-EE99-2199-FBC1-A65B5380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3303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025309C-34E3-A3C3-9D12-F51DF60C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039D68B-C079-BCB3-A52C-16D91DFAE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19F47042-AE09-51E3-E8F7-1A894DFE3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14104705-A618-B753-0D0A-13809AE6D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761425F2-5B31-DDE6-469D-9AD0EAF5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9FCCF5C4-D2EB-00BE-4274-48511FD5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744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CB516D4-9F96-7030-0E9F-AA1AEF286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15E7E3C9-26BC-25FD-67A1-A3161FA9A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75D69B6F-64C5-8700-52F8-2CE03513D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46AA2D78-4A86-5CAD-731F-B2DD248C1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1A1A058B-7EF3-4DA9-BD64-FB963358A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2CF78C99-3793-07A9-CBF3-DE26E7A3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3841C783-F26C-3781-B283-0A0DF20B8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47EB5C7A-1EB8-FE24-303B-DA1F4648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1885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238237D-2878-4945-EC42-B871E4BB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7BB7BF66-85EC-042D-C3CE-63344ECB4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5FDC3BC2-B3C0-CC9D-7743-49AF0C385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BACD50DD-7D68-E24A-D0D1-C503FCF8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511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76311E59-FC18-23E5-0558-09DC1CD31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74296211-502C-6027-2A85-DAD5908C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2E1A3813-D370-82A9-AC3A-D47AC7D12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768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28FC3CF-8DC7-6127-3630-2621BE21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56148F7-B771-A930-F3EE-0D86BAA3A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54FD3762-A327-399C-B272-F38D6D20A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D82C5FDC-051D-967F-832B-5748873D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11C275A4-F4F6-6C35-0FE5-13917D73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B7EF7CAF-0B09-2D9C-B864-64FD2B10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62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CBAE969-5DB4-6862-96B6-C85A9B06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DDC30E67-6F56-5723-F7D6-6D0C23533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5B6FDBEF-C8D2-0683-1714-383EB6BBC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ABF5D988-74AA-3DBB-02F4-4C83838D7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6C2743FC-8CB9-0607-5D7C-5E5CEE4AF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CFC6D0C5-3772-85D4-2914-B9F9B7CB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360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B4110720-DC47-B399-F1EF-7559B953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74A88ECF-00C1-DF17-A239-CB2631CD1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AFC614F5-0D6F-17DD-78BD-74E257C1C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92423-A0AA-48FA-AE59-1F9A400E1A91}" type="datetimeFigureOut">
              <a:rPr lang="bg-BG" smtClean="0"/>
              <a:t>5.7.2024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2A74455C-12F0-1961-F81E-CDC23D4DD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C9F49377-2151-49EE-CC71-5A5B9912E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93AB9-690D-4895-A6BB-23823191084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873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lieva-dabova.blogspot.com/2016/07/diy_61.html" TargetMode="External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microsoft.com/office/2007/relationships/hdphoto" Target="../media/hdphoto6.wdp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microsoft.com/office/2007/relationships/hdphoto" Target="../media/hdphoto7.wdp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3.wdp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microsoft.com/office/2007/relationships/hdphoto" Target="../media/hdphoto4.wdp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microsoft.com/office/2007/relationships/hdphoto" Target="../media/hdphoto5.wdp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Дъга 11">
            <a:extLst>
              <a:ext uri="{FF2B5EF4-FFF2-40B4-BE49-F238E27FC236}">
                <a16:creationId xmlns:a16="http://schemas.microsoft.com/office/drawing/2014/main" id="{B30CCBA5-2DCB-67A5-8D3B-E2569FB7838D}"/>
              </a:ext>
            </a:extLst>
          </p:cNvPr>
          <p:cNvSpPr/>
          <p:nvPr/>
        </p:nvSpPr>
        <p:spPr>
          <a:xfrm>
            <a:off x="-2663623" y="367070"/>
            <a:ext cx="6934890" cy="6934890"/>
          </a:xfrm>
          <a:prstGeom prst="blockArc">
            <a:avLst>
              <a:gd name="adj1" fmla="val 18900000"/>
              <a:gd name="adj2" fmla="val 2700000"/>
              <a:gd name="adj3" fmla="val 311"/>
            </a:avLst>
          </a:prstGeom>
          <a:ln w="38100"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hemeClr val="accent3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14" name="Правоъгълник: със заоблени ъгли 13">
            <a:extLst>
              <a:ext uri="{FF2B5EF4-FFF2-40B4-BE49-F238E27FC236}">
                <a16:creationId xmlns:a16="http://schemas.microsoft.com/office/drawing/2014/main" id="{4501AA31-9D9F-F5F8-925E-3285CE978D17}"/>
              </a:ext>
            </a:extLst>
          </p:cNvPr>
          <p:cNvSpPr/>
          <p:nvPr/>
        </p:nvSpPr>
        <p:spPr>
          <a:xfrm>
            <a:off x="3754878" y="1435437"/>
            <a:ext cx="7956457" cy="832728"/>
          </a:xfrm>
          <a:prstGeom prst="roundRect">
            <a:avLst>
              <a:gd name="adj" fmla="val 48208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ru-RU" sz="2800" b="1" i="0" u="non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Заплати и възнаграждения за персонала, нает по трудови и служебни правоотношения</a:t>
            </a:r>
            <a:endParaRPr lang="bg-BG" sz="2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ълза 14">
            <a:extLst>
              <a:ext uri="{FF2B5EF4-FFF2-40B4-BE49-F238E27FC236}">
                <a16:creationId xmlns:a16="http://schemas.microsoft.com/office/drawing/2014/main" id="{FAD1A127-DCFF-D744-458D-5164FF778AE6}"/>
              </a:ext>
            </a:extLst>
          </p:cNvPr>
          <p:cNvSpPr/>
          <p:nvPr/>
        </p:nvSpPr>
        <p:spPr>
          <a:xfrm rot="15497603" flipH="1">
            <a:off x="2506826" y="2355222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17" name="Правоъгълник: със заоблени ъгли 16">
            <a:extLst>
              <a:ext uri="{FF2B5EF4-FFF2-40B4-BE49-F238E27FC236}">
                <a16:creationId xmlns:a16="http://schemas.microsoft.com/office/drawing/2014/main" id="{38BA7779-C28C-B136-CE6A-5A2A0C11DBDE}"/>
              </a:ext>
            </a:extLst>
          </p:cNvPr>
          <p:cNvSpPr/>
          <p:nvPr/>
        </p:nvSpPr>
        <p:spPr>
          <a:xfrm>
            <a:off x="4178994" y="2455331"/>
            <a:ext cx="7494851" cy="836761"/>
          </a:xfrm>
          <a:prstGeom prst="roundRect">
            <a:avLst>
              <a:gd name="adj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ru-RU" sz="2800" b="1" i="0" u="non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 възнаграждения и плащания за персонала</a:t>
            </a:r>
            <a:endParaRPr lang="bg-BG" sz="2800" b="1" i="0" u="none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Сълза 17">
            <a:extLst>
              <a:ext uri="{FF2B5EF4-FFF2-40B4-BE49-F238E27FC236}">
                <a16:creationId xmlns:a16="http://schemas.microsoft.com/office/drawing/2014/main" id="{A3D41E60-250A-0BDA-AEBB-1EC02DED251A}"/>
              </a:ext>
            </a:extLst>
          </p:cNvPr>
          <p:cNvSpPr/>
          <p:nvPr/>
        </p:nvSpPr>
        <p:spPr>
          <a:xfrm rot="18118335" flipH="1">
            <a:off x="2585468" y="2818310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19" name="Правоъгълник: със заоблени ъгли 18">
            <a:extLst>
              <a:ext uri="{FF2B5EF4-FFF2-40B4-BE49-F238E27FC236}">
                <a16:creationId xmlns:a16="http://schemas.microsoft.com/office/drawing/2014/main" id="{1276B310-F3DE-1BA4-1590-EC97185EAF68}"/>
              </a:ext>
            </a:extLst>
          </p:cNvPr>
          <p:cNvSpPr/>
          <p:nvPr/>
        </p:nvSpPr>
        <p:spPr>
          <a:xfrm>
            <a:off x="4320670" y="3461129"/>
            <a:ext cx="7353175" cy="835872"/>
          </a:xfrm>
          <a:prstGeom prst="roundRect">
            <a:avLst>
              <a:gd name="adj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Задължителни осигурителни вноски от работодатели</a:t>
            </a:r>
            <a:endParaRPr lang="bg-BG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Сълза 19">
            <a:extLst>
              <a:ext uri="{FF2B5EF4-FFF2-40B4-BE49-F238E27FC236}">
                <a16:creationId xmlns:a16="http://schemas.microsoft.com/office/drawing/2014/main" id="{F2BF6729-6533-A59B-E17D-64C4AB413676}"/>
              </a:ext>
            </a:extLst>
          </p:cNvPr>
          <p:cNvSpPr/>
          <p:nvPr/>
        </p:nvSpPr>
        <p:spPr>
          <a:xfrm rot="19145095" flipH="1">
            <a:off x="2572259" y="3176647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21" name="Правоъгълник: със заоблени ъгли 20">
            <a:extLst>
              <a:ext uri="{FF2B5EF4-FFF2-40B4-BE49-F238E27FC236}">
                <a16:creationId xmlns:a16="http://schemas.microsoft.com/office/drawing/2014/main" id="{EF8982EE-68C2-8B26-45E1-67D60E8F6004}"/>
              </a:ext>
            </a:extLst>
          </p:cNvPr>
          <p:cNvSpPr/>
          <p:nvPr/>
        </p:nvSpPr>
        <p:spPr>
          <a:xfrm>
            <a:off x="4138777" y="4466038"/>
            <a:ext cx="7494851" cy="835530"/>
          </a:xfrm>
          <a:prstGeom prst="roundRect">
            <a:avLst>
              <a:gd name="adj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bg-BG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Издръжка</a:t>
            </a:r>
          </a:p>
        </p:txBody>
      </p:sp>
      <p:sp>
        <p:nvSpPr>
          <p:cNvPr id="22" name="Сълза 21">
            <a:extLst>
              <a:ext uri="{FF2B5EF4-FFF2-40B4-BE49-F238E27FC236}">
                <a16:creationId xmlns:a16="http://schemas.microsoft.com/office/drawing/2014/main" id="{83ABF981-7F4B-9AE5-8140-0C9DDC7970C4}"/>
              </a:ext>
            </a:extLst>
          </p:cNvPr>
          <p:cNvSpPr/>
          <p:nvPr/>
        </p:nvSpPr>
        <p:spPr>
          <a:xfrm rot="20574561" flipH="1">
            <a:off x="2540756" y="3461884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23" name="Правоъгълник: със заоблени ъгли 22">
            <a:extLst>
              <a:ext uri="{FF2B5EF4-FFF2-40B4-BE49-F238E27FC236}">
                <a16:creationId xmlns:a16="http://schemas.microsoft.com/office/drawing/2014/main" id="{C2DE6520-9325-3D2E-27E3-7124CCB165F0}"/>
              </a:ext>
            </a:extLst>
          </p:cNvPr>
          <p:cNvSpPr/>
          <p:nvPr/>
        </p:nvSpPr>
        <p:spPr>
          <a:xfrm>
            <a:off x="3677171" y="5502516"/>
            <a:ext cx="7956457" cy="818820"/>
          </a:xfrm>
          <a:prstGeom prst="roundRect">
            <a:avLst>
              <a:gd name="adj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132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</a:pPr>
            <a:r>
              <a:rPr lang="bg-BG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Стипендии</a:t>
            </a:r>
          </a:p>
        </p:txBody>
      </p:sp>
      <p:sp>
        <p:nvSpPr>
          <p:cNvPr id="24" name="Сълза 23">
            <a:extLst>
              <a:ext uri="{FF2B5EF4-FFF2-40B4-BE49-F238E27FC236}">
                <a16:creationId xmlns:a16="http://schemas.microsoft.com/office/drawing/2014/main" id="{2CEBAF36-E03A-591E-5A72-1B28532D2AFE}"/>
              </a:ext>
            </a:extLst>
          </p:cNvPr>
          <p:cNvSpPr/>
          <p:nvPr/>
        </p:nvSpPr>
        <p:spPr>
          <a:xfrm rot="973324" flipH="1">
            <a:off x="2381006" y="3836150"/>
            <a:ext cx="805234" cy="805234"/>
          </a:xfrm>
          <a:prstGeom prst="teardrop">
            <a:avLst/>
          </a:prstGeom>
          <a:blipFill rotWithShape="0">
            <a:blip r:embed="rId2"/>
            <a:srcRect/>
            <a:stretch>
              <a:fillRect l="-27000" r="-27000"/>
            </a:stretch>
          </a:blipFill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bg-BG"/>
          </a:p>
        </p:txBody>
      </p:sp>
      <p:sp>
        <p:nvSpPr>
          <p:cNvPr id="3" name="Свободна форма: фигура 2">
            <a:extLst>
              <a:ext uri="{FF2B5EF4-FFF2-40B4-BE49-F238E27FC236}">
                <a16:creationId xmlns:a16="http://schemas.microsoft.com/office/drawing/2014/main" id="{1EB2D97F-A79F-A1D4-33FB-8DF4F061BC2C}"/>
              </a:ext>
            </a:extLst>
          </p:cNvPr>
          <p:cNvSpPr/>
          <p:nvPr/>
        </p:nvSpPr>
        <p:spPr>
          <a:xfrm>
            <a:off x="2188977" y="5254694"/>
            <a:ext cx="559187" cy="718117"/>
          </a:xfrm>
          <a:custGeom>
            <a:avLst/>
            <a:gdLst>
              <a:gd name="connsiteX0" fmla="*/ 534718 w 559187"/>
              <a:gd name="connsiteY0" fmla="*/ 610085 h 718117"/>
              <a:gd name="connsiteX1" fmla="*/ 489519 w 559187"/>
              <a:gd name="connsiteY1" fmla="*/ 575654 h 718117"/>
              <a:gd name="connsiteX2" fmla="*/ 491300 w 559187"/>
              <a:gd name="connsiteY2" fmla="*/ 543715 h 718117"/>
              <a:gd name="connsiteX3" fmla="*/ 518991 w 559187"/>
              <a:gd name="connsiteY3" fmla="*/ 493731 h 718117"/>
              <a:gd name="connsiteX4" fmla="*/ 494390 w 559187"/>
              <a:gd name="connsiteY4" fmla="*/ 444871 h 718117"/>
              <a:gd name="connsiteX5" fmla="*/ 451533 w 559187"/>
              <a:gd name="connsiteY5" fmla="*/ 412228 h 718117"/>
              <a:gd name="connsiteX6" fmla="*/ 453921 w 559187"/>
              <a:gd name="connsiteY6" fmla="*/ 379947 h 718117"/>
              <a:gd name="connsiteX7" fmla="*/ 483816 w 559187"/>
              <a:gd name="connsiteY7" fmla="*/ 328142 h 718117"/>
              <a:gd name="connsiteX8" fmla="*/ 460238 w 559187"/>
              <a:gd name="connsiteY8" fmla="*/ 280538 h 718117"/>
              <a:gd name="connsiteX9" fmla="*/ 407479 w 559187"/>
              <a:gd name="connsiteY9" fmla="*/ 239601 h 718117"/>
              <a:gd name="connsiteX10" fmla="*/ 408963 w 559187"/>
              <a:gd name="connsiteY10" fmla="*/ 208495 h 718117"/>
              <a:gd name="connsiteX11" fmla="*/ 443610 w 559187"/>
              <a:gd name="connsiteY11" fmla="*/ 164071 h 718117"/>
              <a:gd name="connsiteX12" fmla="*/ 418870 w 559187"/>
              <a:gd name="connsiteY12" fmla="*/ 114537 h 718117"/>
              <a:gd name="connsiteX13" fmla="*/ 380828 w 559187"/>
              <a:gd name="connsiteY13" fmla="*/ 85559 h 718117"/>
              <a:gd name="connsiteX14" fmla="*/ 320975 w 559187"/>
              <a:gd name="connsiteY14" fmla="*/ 21575 h 718117"/>
              <a:gd name="connsiteX15" fmla="*/ 279594 w 559187"/>
              <a:gd name="connsiteY15" fmla="*/ 0 h 718117"/>
              <a:gd name="connsiteX16" fmla="*/ 238212 w 559187"/>
              <a:gd name="connsiteY16" fmla="*/ 21575 h 718117"/>
              <a:gd name="connsiteX17" fmla="*/ 178360 w 559187"/>
              <a:gd name="connsiteY17" fmla="*/ 85559 h 718117"/>
              <a:gd name="connsiteX18" fmla="*/ 140320 w 559187"/>
              <a:gd name="connsiteY18" fmla="*/ 114537 h 718117"/>
              <a:gd name="connsiteX19" fmla="*/ 115580 w 559187"/>
              <a:gd name="connsiteY19" fmla="*/ 164071 h 718117"/>
              <a:gd name="connsiteX20" fmla="*/ 150251 w 559187"/>
              <a:gd name="connsiteY20" fmla="*/ 208512 h 718117"/>
              <a:gd name="connsiteX21" fmla="*/ 151711 w 559187"/>
              <a:gd name="connsiteY21" fmla="*/ 239601 h 718117"/>
              <a:gd name="connsiteX22" fmla="*/ 98952 w 559187"/>
              <a:gd name="connsiteY22" fmla="*/ 280538 h 718117"/>
              <a:gd name="connsiteX23" fmla="*/ 75374 w 559187"/>
              <a:gd name="connsiteY23" fmla="*/ 328142 h 718117"/>
              <a:gd name="connsiteX24" fmla="*/ 105269 w 559187"/>
              <a:gd name="connsiteY24" fmla="*/ 379947 h 718117"/>
              <a:gd name="connsiteX25" fmla="*/ 107657 w 559187"/>
              <a:gd name="connsiteY25" fmla="*/ 412228 h 718117"/>
              <a:gd name="connsiteX26" fmla="*/ 64800 w 559187"/>
              <a:gd name="connsiteY26" fmla="*/ 444871 h 718117"/>
              <a:gd name="connsiteX27" fmla="*/ 40201 w 559187"/>
              <a:gd name="connsiteY27" fmla="*/ 493723 h 718117"/>
              <a:gd name="connsiteX28" fmla="*/ 67892 w 559187"/>
              <a:gd name="connsiteY28" fmla="*/ 543715 h 718117"/>
              <a:gd name="connsiteX29" fmla="*/ 69674 w 559187"/>
              <a:gd name="connsiteY29" fmla="*/ 575652 h 718117"/>
              <a:gd name="connsiteX30" fmla="*/ 24472 w 559187"/>
              <a:gd name="connsiteY30" fmla="*/ 610082 h 718117"/>
              <a:gd name="connsiteX31" fmla="*/ 3 w 559187"/>
              <a:gd name="connsiteY31" fmla="*/ 657723 h 718117"/>
              <a:gd name="connsiteX32" fmla="*/ 55275 w 559187"/>
              <a:gd name="connsiteY32" fmla="*/ 718118 h 718117"/>
              <a:gd name="connsiteX33" fmla="*/ 503913 w 559187"/>
              <a:gd name="connsiteY33" fmla="*/ 718118 h 718117"/>
              <a:gd name="connsiteX34" fmla="*/ 559184 w 559187"/>
              <a:gd name="connsiteY34" fmla="*/ 657726 h 718117"/>
              <a:gd name="connsiteX35" fmla="*/ 534718 w 559187"/>
              <a:gd name="connsiteY35" fmla="*/ 610085 h 718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187" h="718117">
                <a:moveTo>
                  <a:pt x="534718" y="610085"/>
                </a:moveTo>
                <a:lnTo>
                  <a:pt x="489519" y="575654"/>
                </a:lnTo>
                <a:cubicBezTo>
                  <a:pt x="478647" y="567374"/>
                  <a:pt x="479752" y="551017"/>
                  <a:pt x="491300" y="543715"/>
                </a:cubicBezTo>
                <a:cubicBezTo>
                  <a:pt x="507400" y="533531"/>
                  <a:pt x="518829" y="515788"/>
                  <a:pt x="518991" y="493731"/>
                </a:cubicBezTo>
                <a:cubicBezTo>
                  <a:pt x="519132" y="474528"/>
                  <a:pt x="509666" y="456509"/>
                  <a:pt x="494390" y="444871"/>
                </a:cubicBezTo>
                <a:lnTo>
                  <a:pt x="451533" y="412228"/>
                </a:lnTo>
                <a:cubicBezTo>
                  <a:pt x="440426" y="403766"/>
                  <a:pt x="441820" y="386914"/>
                  <a:pt x="453921" y="379947"/>
                </a:cubicBezTo>
                <a:cubicBezTo>
                  <a:pt x="471288" y="369950"/>
                  <a:pt x="483816" y="351414"/>
                  <a:pt x="483816" y="328142"/>
                </a:cubicBezTo>
                <a:cubicBezTo>
                  <a:pt x="483816" y="309464"/>
                  <a:pt x="475098" y="291856"/>
                  <a:pt x="460238" y="280538"/>
                </a:cubicBezTo>
                <a:lnTo>
                  <a:pt x="407479" y="239601"/>
                </a:lnTo>
                <a:cubicBezTo>
                  <a:pt x="397060" y="231519"/>
                  <a:pt x="397772" y="215473"/>
                  <a:pt x="408963" y="208495"/>
                </a:cubicBezTo>
                <a:cubicBezTo>
                  <a:pt x="425155" y="198401"/>
                  <a:pt x="443291" y="182916"/>
                  <a:pt x="443610" y="164071"/>
                </a:cubicBezTo>
                <a:cubicBezTo>
                  <a:pt x="443938" y="144622"/>
                  <a:pt x="434347" y="126323"/>
                  <a:pt x="418870" y="114537"/>
                </a:cubicBezTo>
                <a:lnTo>
                  <a:pt x="380828" y="85559"/>
                </a:lnTo>
                <a:cubicBezTo>
                  <a:pt x="357431" y="67737"/>
                  <a:pt x="337835" y="45676"/>
                  <a:pt x="320975" y="21575"/>
                </a:cubicBezTo>
                <a:cubicBezTo>
                  <a:pt x="311850" y="8532"/>
                  <a:pt x="296728" y="0"/>
                  <a:pt x="279594" y="0"/>
                </a:cubicBezTo>
                <a:cubicBezTo>
                  <a:pt x="262460" y="0"/>
                  <a:pt x="247337" y="8532"/>
                  <a:pt x="238212" y="21575"/>
                </a:cubicBezTo>
                <a:cubicBezTo>
                  <a:pt x="221352" y="45673"/>
                  <a:pt x="201756" y="67737"/>
                  <a:pt x="178360" y="85559"/>
                </a:cubicBezTo>
                <a:lnTo>
                  <a:pt x="140320" y="114537"/>
                </a:lnTo>
                <a:cubicBezTo>
                  <a:pt x="124845" y="126323"/>
                  <a:pt x="115252" y="144622"/>
                  <a:pt x="115580" y="164071"/>
                </a:cubicBezTo>
                <a:cubicBezTo>
                  <a:pt x="115899" y="182927"/>
                  <a:pt x="134051" y="198417"/>
                  <a:pt x="150251" y="208512"/>
                </a:cubicBezTo>
                <a:cubicBezTo>
                  <a:pt x="161429" y="215478"/>
                  <a:pt x="162116" y="231527"/>
                  <a:pt x="151711" y="239601"/>
                </a:cubicBezTo>
                <a:lnTo>
                  <a:pt x="98952" y="280538"/>
                </a:lnTo>
                <a:cubicBezTo>
                  <a:pt x="84092" y="291856"/>
                  <a:pt x="75374" y="309461"/>
                  <a:pt x="75374" y="328142"/>
                </a:cubicBezTo>
                <a:cubicBezTo>
                  <a:pt x="75374" y="351414"/>
                  <a:pt x="87899" y="369950"/>
                  <a:pt x="105269" y="379947"/>
                </a:cubicBezTo>
                <a:cubicBezTo>
                  <a:pt x="117372" y="386911"/>
                  <a:pt x="118764" y="403766"/>
                  <a:pt x="107657" y="412228"/>
                </a:cubicBezTo>
                <a:lnTo>
                  <a:pt x="64800" y="444871"/>
                </a:lnTo>
                <a:cubicBezTo>
                  <a:pt x="49526" y="456506"/>
                  <a:pt x="40063" y="474523"/>
                  <a:pt x="40201" y="493723"/>
                </a:cubicBezTo>
                <a:cubicBezTo>
                  <a:pt x="40361" y="515785"/>
                  <a:pt x="51793" y="533531"/>
                  <a:pt x="67892" y="543715"/>
                </a:cubicBezTo>
                <a:cubicBezTo>
                  <a:pt x="79441" y="551020"/>
                  <a:pt x="80543" y="567374"/>
                  <a:pt x="69674" y="575652"/>
                </a:cubicBezTo>
                <a:lnTo>
                  <a:pt x="24472" y="610082"/>
                </a:lnTo>
                <a:cubicBezTo>
                  <a:pt x="9542" y="621454"/>
                  <a:pt x="190" y="638957"/>
                  <a:pt x="3" y="657723"/>
                </a:cubicBezTo>
                <a:cubicBezTo>
                  <a:pt x="-333" y="691688"/>
                  <a:pt x="25967" y="715722"/>
                  <a:pt x="55275" y="718118"/>
                </a:cubicBezTo>
                <a:lnTo>
                  <a:pt x="503913" y="718118"/>
                </a:lnTo>
                <a:cubicBezTo>
                  <a:pt x="533218" y="715722"/>
                  <a:pt x="559517" y="691691"/>
                  <a:pt x="559184" y="657726"/>
                </a:cubicBezTo>
                <a:cubicBezTo>
                  <a:pt x="559003" y="638962"/>
                  <a:pt x="549650" y="621460"/>
                  <a:pt x="534718" y="610085"/>
                </a:cubicBezTo>
                <a:close/>
              </a:path>
            </a:pathLst>
          </a:custGeom>
          <a:solidFill>
            <a:srgbClr val="F2F2F2"/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8" name="Свободна форма: фигура 7">
            <a:extLst>
              <a:ext uri="{FF2B5EF4-FFF2-40B4-BE49-F238E27FC236}">
                <a16:creationId xmlns:a16="http://schemas.microsoft.com/office/drawing/2014/main" id="{E54ABD0C-5A4E-5812-5608-F9960D486C59}"/>
              </a:ext>
            </a:extLst>
          </p:cNvPr>
          <p:cNvSpPr/>
          <p:nvPr/>
        </p:nvSpPr>
        <p:spPr>
          <a:xfrm>
            <a:off x="1951943" y="4189741"/>
            <a:ext cx="544166" cy="1700836"/>
          </a:xfrm>
          <a:custGeom>
            <a:avLst/>
            <a:gdLst>
              <a:gd name="connsiteX0" fmla="*/ 499309 w 544166"/>
              <a:gd name="connsiteY0" fmla="*/ 331068 h 1700836"/>
              <a:gd name="connsiteX1" fmla="*/ 544167 w 544166"/>
              <a:gd name="connsiteY1" fmla="*/ 331068 h 1700836"/>
              <a:gd name="connsiteX2" fmla="*/ 544167 w 544166"/>
              <a:gd name="connsiteY2" fmla="*/ 233159 h 1700836"/>
              <a:gd name="connsiteX3" fmla="*/ 527913 w 544166"/>
              <a:gd name="connsiteY3" fmla="*/ 233159 h 1700836"/>
              <a:gd name="connsiteX4" fmla="*/ 274194 w 544166"/>
              <a:gd name="connsiteY4" fmla="*/ 0 h 1700836"/>
              <a:gd name="connsiteX5" fmla="*/ 16262 w 544166"/>
              <a:gd name="connsiteY5" fmla="*/ 233159 h 1700836"/>
              <a:gd name="connsiteX6" fmla="*/ 5 w 544166"/>
              <a:gd name="connsiteY6" fmla="*/ 233159 h 1700836"/>
              <a:gd name="connsiteX7" fmla="*/ 5 w 544166"/>
              <a:gd name="connsiteY7" fmla="*/ 331068 h 1700836"/>
              <a:gd name="connsiteX8" fmla="*/ 44863 w 544166"/>
              <a:gd name="connsiteY8" fmla="*/ 331068 h 1700836"/>
              <a:gd name="connsiteX9" fmla="*/ 232182 w 544166"/>
              <a:gd name="connsiteY9" fmla="*/ 205281 h 1700836"/>
              <a:gd name="connsiteX10" fmla="*/ 16260 w 544166"/>
              <a:gd name="connsiteY10" fmla="*/ 388184 h 1700836"/>
              <a:gd name="connsiteX11" fmla="*/ 3 w 544166"/>
              <a:gd name="connsiteY11" fmla="*/ 388184 h 1700836"/>
              <a:gd name="connsiteX12" fmla="*/ 3 w 544166"/>
              <a:gd name="connsiteY12" fmla="*/ 486093 h 1700836"/>
              <a:gd name="connsiteX13" fmla="*/ 44861 w 544166"/>
              <a:gd name="connsiteY13" fmla="*/ 486093 h 1700836"/>
              <a:gd name="connsiteX14" fmla="*/ 232179 w 544166"/>
              <a:gd name="connsiteY14" fmla="*/ 360306 h 1700836"/>
              <a:gd name="connsiteX15" fmla="*/ 16257 w 544166"/>
              <a:gd name="connsiteY15" fmla="*/ 543208 h 1700836"/>
              <a:gd name="connsiteX16" fmla="*/ 0 w 544166"/>
              <a:gd name="connsiteY16" fmla="*/ 543208 h 1700836"/>
              <a:gd name="connsiteX17" fmla="*/ 0 w 544166"/>
              <a:gd name="connsiteY17" fmla="*/ 641117 h 1700836"/>
              <a:gd name="connsiteX18" fmla="*/ 44858 w 544166"/>
              <a:gd name="connsiteY18" fmla="*/ 641117 h 1700836"/>
              <a:gd name="connsiteX19" fmla="*/ 235147 w 544166"/>
              <a:gd name="connsiteY19" fmla="*/ 510332 h 1700836"/>
              <a:gd name="connsiteX20" fmla="*/ 207854 w 544166"/>
              <a:gd name="connsiteY20" fmla="*/ 1698197 h 1700836"/>
              <a:gd name="connsiteX21" fmla="*/ 327259 w 544166"/>
              <a:gd name="connsiteY21" fmla="*/ 1700837 h 1700836"/>
              <a:gd name="connsiteX22" fmla="*/ 306754 w 544166"/>
              <a:gd name="connsiteY22" fmla="*/ 506376 h 1700836"/>
              <a:gd name="connsiteX23" fmla="*/ 499304 w 544166"/>
              <a:gd name="connsiteY23" fmla="*/ 641120 h 1700836"/>
              <a:gd name="connsiteX24" fmla="*/ 544161 w 544166"/>
              <a:gd name="connsiteY24" fmla="*/ 641120 h 1700836"/>
              <a:gd name="connsiteX25" fmla="*/ 544161 w 544166"/>
              <a:gd name="connsiteY25" fmla="*/ 543211 h 1700836"/>
              <a:gd name="connsiteX26" fmla="*/ 527907 w 544166"/>
              <a:gd name="connsiteY26" fmla="*/ 543211 h 1700836"/>
              <a:gd name="connsiteX27" fmla="*/ 311985 w 544166"/>
              <a:gd name="connsiteY27" fmla="*/ 360309 h 1700836"/>
              <a:gd name="connsiteX28" fmla="*/ 499301 w 544166"/>
              <a:gd name="connsiteY28" fmla="*/ 486096 h 1700836"/>
              <a:gd name="connsiteX29" fmla="*/ 544159 w 544166"/>
              <a:gd name="connsiteY29" fmla="*/ 486096 h 1700836"/>
              <a:gd name="connsiteX30" fmla="*/ 544159 w 544166"/>
              <a:gd name="connsiteY30" fmla="*/ 388187 h 1700836"/>
              <a:gd name="connsiteX31" fmla="*/ 527905 w 544166"/>
              <a:gd name="connsiteY31" fmla="*/ 388187 h 1700836"/>
              <a:gd name="connsiteX32" fmla="*/ 311982 w 544166"/>
              <a:gd name="connsiteY32" fmla="*/ 205284 h 1700836"/>
              <a:gd name="connsiteX33" fmla="*/ 499309 w 544166"/>
              <a:gd name="connsiteY33" fmla="*/ 331068 h 170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44166" h="1700836">
                <a:moveTo>
                  <a:pt x="499309" y="331068"/>
                </a:moveTo>
                <a:lnTo>
                  <a:pt x="544167" y="331068"/>
                </a:lnTo>
                <a:lnTo>
                  <a:pt x="544167" y="233159"/>
                </a:lnTo>
                <a:lnTo>
                  <a:pt x="527913" y="233159"/>
                </a:lnTo>
                <a:cubicBezTo>
                  <a:pt x="362643" y="221118"/>
                  <a:pt x="274194" y="0"/>
                  <a:pt x="274194" y="0"/>
                </a:cubicBezTo>
                <a:cubicBezTo>
                  <a:pt x="274194" y="0"/>
                  <a:pt x="168056" y="233159"/>
                  <a:pt x="16262" y="233159"/>
                </a:cubicBezTo>
                <a:lnTo>
                  <a:pt x="5" y="233159"/>
                </a:lnTo>
                <a:lnTo>
                  <a:pt x="5" y="331068"/>
                </a:lnTo>
                <a:lnTo>
                  <a:pt x="44863" y="331068"/>
                </a:lnTo>
                <a:cubicBezTo>
                  <a:pt x="116860" y="331068"/>
                  <a:pt x="184427" y="284434"/>
                  <a:pt x="232182" y="205281"/>
                </a:cubicBezTo>
                <a:cubicBezTo>
                  <a:pt x="185499" y="318678"/>
                  <a:pt x="104175" y="388184"/>
                  <a:pt x="16260" y="388184"/>
                </a:cubicBezTo>
                <a:lnTo>
                  <a:pt x="3" y="388184"/>
                </a:lnTo>
                <a:lnTo>
                  <a:pt x="3" y="486093"/>
                </a:lnTo>
                <a:lnTo>
                  <a:pt x="44861" y="486093"/>
                </a:lnTo>
                <a:cubicBezTo>
                  <a:pt x="116857" y="486093"/>
                  <a:pt x="184424" y="439459"/>
                  <a:pt x="232179" y="360306"/>
                </a:cubicBezTo>
                <a:cubicBezTo>
                  <a:pt x="185496" y="473700"/>
                  <a:pt x="104172" y="543208"/>
                  <a:pt x="16257" y="543208"/>
                </a:cubicBezTo>
                <a:lnTo>
                  <a:pt x="0" y="543208"/>
                </a:lnTo>
                <a:lnTo>
                  <a:pt x="0" y="641117"/>
                </a:lnTo>
                <a:lnTo>
                  <a:pt x="44858" y="641117"/>
                </a:lnTo>
                <a:cubicBezTo>
                  <a:pt x="118360" y="641117"/>
                  <a:pt x="187248" y="592520"/>
                  <a:pt x="235147" y="510332"/>
                </a:cubicBezTo>
                <a:lnTo>
                  <a:pt x="207854" y="1698197"/>
                </a:lnTo>
                <a:lnTo>
                  <a:pt x="327259" y="1700837"/>
                </a:lnTo>
                <a:lnTo>
                  <a:pt x="306754" y="506376"/>
                </a:lnTo>
                <a:cubicBezTo>
                  <a:pt x="354731" y="590955"/>
                  <a:pt x="424635" y="641120"/>
                  <a:pt x="499304" y="641120"/>
                </a:cubicBezTo>
                <a:lnTo>
                  <a:pt x="544161" y="641120"/>
                </a:lnTo>
                <a:lnTo>
                  <a:pt x="544161" y="543211"/>
                </a:lnTo>
                <a:lnTo>
                  <a:pt x="527907" y="543211"/>
                </a:lnTo>
                <a:cubicBezTo>
                  <a:pt x="439992" y="543211"/>
                  <a:pt x="358665" y="473705"/>
                  <a:pt x="311985" y="360309"/>
                </a:cubicBezTo>
                <a:cubicBezTo>
                  <a:pt x="359737" y="439462"/>
                  <a:pt x="427304" y="486096"/>
                  <a:pt x="499301" y="486096"/>
                </a:cubicBezTo>
                <a:lnTo>
                  <a:pt x="544159" y="486096"/>
                </a:lnTo>
                <a:lnTo>
                  <a:pt x="544159" y="388187"/>
                </a:lnTo>
                <a:lnTo>
                  <a:pt x="527905" y="388187"/>
                </a:lnTo>
                <a:cubicBezTo>
                  <a:pt x="439990" y="388187"/>
                  <a:pt x="358662" y="318681"/>
                  <a:pt x="311982" y="205284"/>
                </a:cubicBezTo>
                <a:cubicBezTo>
                  <a:pt x="359743" y="284437"/>
                  <a:pt x="427312" y="331068"/>
                  <a:pt x="499309" y="331068"/>
                </a:cubicBezTo>
                <a:close/>
              </a:path>
            </a:pathLst>
          </a:custGeom>
          <a:solidFill>
            <a:srgbClr val="00B050"/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9" name="Свободна форма: фигура 8">
            <a:extLst>
              <a:ext uri="{FF2B5EF4-FFF2-40B4-BE49-F238E27FC236}">
                <a16:creationId xmlns:a16="http://schemas.microsoft.com/office/drawing/2014/main" id="{C4C95104-B49B-DE46-E58A-C8F8DA6E8F98}"/>
              </a:ext>
            </a:extLst>
          </p:cNvPr>
          <p:cNvSpPr/>
          <p:nvPr/>
        </p:nvSpPr>
        <p:spPr>
          <a:xfrm>
            <a:off x="1545000" y="4646220"/>
            <a:ext cx="426870" cy="1334216"/>
          </a:xfrm>
          <a:custGeom>
            <a:avLst/>
            <a:gdLst>
              <a:gd name="connsiteX0" fmla="*/ 391682 w 426870"/>
              <a:gd name="connsiteY0" fmla="*/ 259708 h 1334216"/>
              <a:gd name="connsiteX1" fmla="*/ 426871 w 426870"/>
              <a:gd name="connsiteY1" fmla="*/ 259708 h 1334216"/>
              <a:gd name="connsiteX2" fmla="*/ 426871 w 426870"/>
              <a:gd name="connsiteY2" fmla="*/ 182903 h 1334216"/>
              <a:gd name="connsiteX3" fmla="*/ 414121 w 426870"/>
              <a:gd name="connsiteY3" fmla="*/ 182903 h 1334216"/>
              <a:gd name="connsiteX4" fmla="*/ 215091 w 426870"/>
              <a:gd name="connsiteY4" fmla="*/ 0 h 1334216"/>
              <a:gd name="connsiteX5" fmla="*/ 12759 w 426870"/>
              <a:gd name="connsiteY5" fmla="*/ 182903 h 1334216"/>
              <a:gd name="connsiteX6" fmla="*/ 5 w 426870"/>
              <a:gd name="connsiteY6" fmla="*/ 182903 h 1334216"/>
              <a:gd name="connsiteX7" fmla="*/ 5 w 426870"/>
              <a:gd name="connsiteY7" fmla="*/ 259708 h 1334216"/>
              <a:gd name="connsiteX8" fmla="*/ 35194 w 426870"/>
              <a:gd name="connsiteY8" fmla="*/ 259708 h 1334216"/>
              <a:gd name="connsiteX9" fmla="*/ 182136 w 426870"/>
              <a:gd name="connsiteY9" fmla="*/ 161033 h 1334216"/>
              <a:gd name="connsiteX10" fmla="*/ 12756 w 426870"/>
              <a:gd name="connsiteY10" fmla="*/ 304512 h 1334216"/>
              <a:gd name="connsiteX11" fmla="*/ 3 w 426870"/>
              <a:gd name="connsiteY11" fmla="*/ 304512 h 1334216"/>
              <a:gd name="connsiteX12" fmla="*/ 3 w 426870"/>
              <a:gd name="connsiteY12" fmla="*/ 381315 h 1334216"/>
              <a:gd name="connsiteX13" fmla="*/ 35192 w 426870"/>
              <a:gd name="connsiteY13" fmla="*/ 381315 h 1334216"/>
              <a:gd name="connsiteX14" fmla="*/ 182134 w 426870"/>
              <a:gd name="connsiteY14" fmla="*/ 282639 h 1334216"/>
              <a:gd name="connsiteX15" fmla="*/ 12753 w 426870"/>
              <a:gd name="connsiteY15" fmla="*/ 426116 h 1334216"/>
              <a:gd name="connsiteX16" fmla="*/ 0 w 426870"/>
              <a:gd name="connsiteY16" fmla="*/ 426116 h 1334216"/>
              <a:gd name="connsiteX17" fmla="*/ 0 w 426870"/>
              <a:gd name="connsiteY17" fmla="*/ 502921 h 1334216"/>
              <a:gd name="connsiteX18" fmla="*/ 35189 w 426870"/>
              <a:gd name="connsiteY18" fmla="*/ 502921 h 1334216"/>
              <a:gd name="connsiteX19" fmla="*/ 184459 w 426870"/>
              <a:gd name="connsiteY19" fmla="*/ 400325 h 1334216"/>
              <a:gd name="connsiteX20" fmla="*/ 163047 w 426870"/>
              <a:gd name="connsiteY20" fmla="*/ 1332145 h 1334216"/>
              <a:gd name="connsiteX21" fmla="*/ 256713 w 426870"/>
              <a:gd name="connsiteY21" fmla="*/ 1334217 h 1334216"/>
              <a:gd name="connsiteX22" fmla="*/ 240630 w 426870"/>
              <a:gd name="connsiteY22" fmla="*/ 397219 h 1334216"/>
              <a:gd name="connsiteX23" fmla="*/ 391674 w 426870"/>
              <a:gd name="connsiteY23" fmla="*/ 502918 h 1334216"/>
              <a:gd name="connsiteX24" fmla="*/ 426863 w 426870"/>
              <a:gd name="connsiteY24" fmla="*/ 502918 h 1334216"/>
              <a:gd name="connsiteX25" fmla="*/ 426863 w 426870"/>
              <a:gd name="connsiteY25" fmla="*/ 426113 h 1334216"/>
              <a:gd name="connsiteX26" fmla="*/ 414112 w 426870"/>
              <a:gd name="connsiteY26" fmla="*/ 426113 h 1334216"/>
              <a:gd name="connsiteX27" fmla="*/ 244732 w 426870"/>
              <a:gd name="connsiteY27" fmla="*/ 282637 h 1334216"/>
              <a:gd name="connsiteX28" fmla="*/ 391674 w 426870"/>
              <a:gd name="connsiteY28" fmla="*/ 381312 h 1334216"/>
              <a:gd name="connsiteX29" fmla="*/ 426863 w 426870"/>
              <a:gd name="connsiteY29" fmla="*/ 381312 h 1334216"/>
              <a:gd name="connsiteX30" fmla="*/ 426863 w 426870"/>
              <a:gd name="connsiteY30" fmla="*/ 304512 h 1334216"/>
              <a:gd name="connsiteX31" fmla="*/ 414112 w 426870"/>
              <a:gd name="connsiteY31" fmla="*/ 304512 h 1334216"/>
              <a:gd name="connsiteX32" fmla="*/ 244732 w 426870"/>
              <a:gd name="connsiteY32" fmla="*/ 161033 h 1334216"/>
              <a:gd name="connsiteX33" fmla="*/ 391682 w 426870"/>
              <a:gd name="connsiteY33" fmla="*/ 259708 h 1334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26870" h="1334216">
                <a:moveTo>
                  <a:pt x="391682" y="259708"/>
                </a:moveTo>
                <a:lnTo>
                  <a:pt x="426871" y="259708"/>
                </a:lnTo>
                <a:lnTo>
                  <a:pt x="426871" y="182903"/>
                </a:lnTo>
                <a:lnTo>
                  <a:pt x="414121" y="182903"/>
                </a:lnTo>
                <a:cubicBezTo>
                  <a:pt x="284472" y="173456"/>
                  <a:pt x="215091" y="0"/>
                  <a:pt x="215091" y="0"/>
                </a:cubicBezTo>
                <a:cubicBezTo>
                  <a:pt x="215091" y="0"/>
                  <a:pt x="131833" y="182903"/>
                  <a:pt x="12759" y="182903"/>
                </a:cubicBezTo>
                <a:lnTo>
                  <a:pt x="5" y="182903"/>
                </a:lnTo>
                <a:lnTo>
                  <a:pt x="5" y="259708"/>
                </a:lnTo>
                <a:lnTo>
                  <a:pt x="35194" y="259708"/>
                </a:lnTo>
                <a:cubicBezTo>
                  <a:pt x="91673" y="259708"/>
                  <a:pt x="144676" y="223128"/>
                  <a:pt x="182136" y="161033"/>
                </a:cubicBezTo>
                <a:cubicBezTo>
                  <a:pt x="145515" y="249988"/>
                  <a:pt x="81723" y="304512"/>
                  <a:pt x="12756" y="304512"/>
                </a:cubicBezTo>
                <a:lnTo>
                  <a:pt x="3" y="304512"/>
                </a:lnTo>
                <a:lnTo>
                  <a:pt x="3" y="381315"/>
                </a:lnTo>
                <a:lnTo>
                  <a:pt x="35192" y="381315"/>
                </a:lnTo>
                <a:cubicBezTo>
                  <a:pt x="91671" y="381315"/>
                  <a:pt x="144673" y="344734"/>
                  <a:pt x="182134" y="282639"/>
                </a:cubicBezTo>
                <a:cubicBezTo>
                  <a:pt x="145512" y="371591"/>
                  <a:pt x="81720" y="426116"/>
                  <a:pt x="12753" y="426116"/>
                </a:cubicBezTo>
                <a:lnTo>
                  <a:pt x="0" y="426116"/>
                </a:lnTo>
                <a:lnTo>
                  <a:pt x="0" y="502921"/>
                </a:lnTo>
                <a:lnTo>
                  <a:pt x="35189" y="502921"/>
                </a:lnTo>
                <a:cubicBezTo>
                  <a:pt x="92846" y="502921"/>
                  <a:pt x="146888" y="464800"/>
                  <a:pt x="184459" y="400325"/>
                </a:cubicBezTo>
                <a:lnTo>
                  <a:pt x="163047" y="1332145"/>
                </a:lnTo>
                <a:lnTo>
                  <a:pt x="256713" y="1334217"/>
                </a:lnTo>
                <a:lnTo>
                  <a:pt x="240630" y="397219"/>
                </a:lnTo>
                <a:cubicBezTo>
                  <a:pt x="278264" y="463568"/>
                  <a:pt x="333102" y="502918"/>
                  <a:pt x="391674" y="502918"/>
                </a:cubicBezTo>
                <a:lnTo>
                  <a:pt x="426863" y="502918"/>
                </a:lnTo>
                <a:lnTo>
                  <a:pt x="426863" y="426113"/>
                </a:lnTo>
                <a:lnTo>
                  <a:pt x="414112" y="426113"/>
                </a:lnTo>
                <a:cubicBezTo>
                  <a:pt x="345148" y="426113"/>
                  <a:pt x="281350" y="371589"/>
                  <a:pt x="244732" y="282637"/>
                </a:cubicBezTo>
                <a:cubicBezTo>
                  <a:pt x="282192" y="344729"/>
                  <a:pt x="335195" y="381312"/>
                  <a:pt x="391674" y="381312"/>
                </a:cubicBezTo>
                <a:lnTo>
                  <a:pt x="426863" y="381312"/>
                </a:lnTo>
                <a:lnTo>
                  <a:pt x="426863" y="304512"/>
                </a:lnTo>
                <a:lnTo>
                  <a:pt x="414112" y="304512"/>
                </a:lnTo>
                <a:cubicBezTo>
                  <a:pt x="345148" y="304512"/>
                  <a:pt x="281350" y="249988"/>
                  <a:pt x="244732" y="161033"/>
                </a:cubicBezTo>
                <a:cubicBezTo>
                  <a:pt x="282201" y="223128"/>
                  <a:pt x="335206" y="259708"/>
                  <a:pt x="391682" y="259708"/>
                </a:cubicBezTo>
                <a:close/>
              </a:path>
            </a:pathLst>
          </a:custGeom>
          <a:solidFill>
            <a:srgbClr val="92D050"/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10" name="Свободна форма: фигура 9">
            <a:extLst>
              <a:ext uri="{FF2B5EF4-FFF2-40B4-BE49-F238E27FC236}">
                <a16:creationId xmlns:a16="http://schemas.microsoft.com/office/drawing/2014/main" id="{4E3BE154-BB63-0C70-06C6-B637E21699BF}"/>
              </a:ext>
            </a:extLst>
          </p:cNvPr>
          <p:cNvSpPr/>
          <p:nvPr/>
        </p:nvSpPr>
        <p:spPr>
          <a:xfrm>
            <a:off x="1320628" y="4891713"/>
            <a:ext cx="859627" cy="1080459"/>
          </a:xfrm>
          <a:custGeom>
            <a:avLst/>
            <a:gdLst>
              <a:gd name="connsiteX0" fmla="*/ 822005 w 859627"/>
              <a:gd name="connsiteY0" fmla="*/ 914380 h 1080459"/>
              <a:gd name="connsiteX1" fmla="*/ 752521 w 859627"/>
              <a:gd name="connsiteY1" fmla="*/ 861451 h 1080459"/>
              <a:gd name="connsiteX2" fmla="*/ 755258 w 859627"/>
              <a:gd name="connsiteY2" fmla="*/ 812347 h 1080459"/>
              <a:gd name="connsiteX3" fmla="*/ 797825 w 859627"/>
              <a:gd name="connsiteY3" fmla="*/ 735506 h 1080459"/>
              <a:gd name="connsiteX4" fmla="*/ 760005 w 859627"/>
              <a:gd name="connsiteY4" fmla="*/ 660399 h 1080459"/>
              <a:gd name="connsiteX5" fmla="*/ 694122 w 859627"/>
              <a:gd name="connsiteY5" fmla="*/ 610218 h 1080459"/>
              <a:gd name="connsiteX6" fmla="*/ 697794 w 859627"/>
              <a:gd name="connsiteY6" fmla="*/ 560594 h 1080459"/>
              <a:gd name="connsiteX7" fmla="*/ 743751 w 859627"/>
              <a:gd name="connsiteY7" fmla="*/ 480951 h 1080459"/>
              <a:gd name="connsiteX8" fmla="*/ 707503 w 859627"/>
              <a:gd name="connsiteY8" fmla="*/ 407774 h 1080459"/>
              <a:gd name="connsiteX9" fmla="*/ 626398 w 859627"/>
              <a:gd name="connsiteY9" fmla="*/ 344840 h 1080459"/>
              <a:gd name="connsiteX10" fmla="*/ 628681 w 859627"/>
              <a:gd name="connsiteY10" fmla="*/ 297022 h 1080459"/>
              <a:gd name="connsiteX11" fmla="*/ 681943 w 859627"/>
              <a:gd name="connsiteY11" fmla="*/ 228727 h 1080459"/>
              <a:gd name="connsiteX12" fmla="*/ 643911 w 859627"/>
              <a:gd name="connsiteY12" fmla="*/ 152579 h 1080459"/>
              <a:gd name="connsiteX13" fmla="*/ 454581 w 859627"/>
              <a:gd name="connsiteY13" fmla="*/ 8359 h 1080459"/>
              <a:gd name="connsiteX14" fmla="*/ 405049 w 859627"/>
              <a:gd name="connsiteY14" fmla="*/ 8359 h 1080459"/>
              <a:gd name="connsiteX15" fmla="*/ 215708 w 859627"/>
              <a:gd name="connsiteY15" fmla="*/ 152585 h 1080459"/>
              <a:gd name="connsiteX16" fmla="*/ 177676 w 859627"/>
              <a:gd name="connsiteY16" fmla="*/ 228732 h 1080459"/>
              <a:gd name="connsiteX17" fmla="*/ 230976 w 859627"/>
              <a:gd name="connsiteY17" fmla="*/ 297049 h 1080459"/>
              <a:gd name="connsiteX18" fmla="*/ 233221 w 859627"/>
              <a:gd name="connsiteY18" fmla="*/ 344845 h 1080459"/>
              <a:gd name="connsiteX19" fmla="*/ 152116 w 859627"/>
              <a:gd name="connsiteY19" fmla="*/ 407779 h 1080459"/>
              <a:gd name="connsiteX20" fmla="*/ 115868 w 859627"/>
              <a:gd name="connsiteY20" fmla="*/ 480956 h 1080459"/>
              <a:gd name="connsiteX21" fmla="*/ 161828 w 859627"/>
              <a:gd name="connsiteY21" fmla="*/ 560597 h 1080459"/>
              <a:gd name="connsiteX22" fmla="*/ 165497 w 859627"/>
              <a:gd name="connsiteY22" fmla="*/ 610220 h 1080459"/>
              <a:gd name="connsiteX23" fmla="*/ 99614 w 859627"/>
              <a:gd name="connsiteY23" fmla="*/ 660401 h 1080459"/>
              <a:gd name="connsiteX24" fmla="*/ 61799 w 859627"/>
              <a:gd name="connsiteY24" fmla="*/ 735501 h 1080459"/>
              <a:gd name="connsiteX25" fmla="*/ 104369 w 859627"/>
              <a:gd name="connsiteY25" fmla="*/ 812350 h 1080459"/>
              <a:gd name="connsiteX26" fmla="*/ 107109 w 859627"/>
              <a:gd name="connsiteY26" fmla="*/ 861448 h 1080459"/>
              <a:gd name="connsiteX27" fmla="*/ 37620 w 859627"/>
              <a:gd name="connsiteY27" fmla="*/ 914377 h 1080459"/>
              <a:gd name="connsiteX28" fmla="*/ 5 w 859627"/>
              <a:gd name="connsiteY28" fmla="*/ 987617 h 1080459"/>
              <a:gd name="connsiteX29" fmla="*/ 84971 w 859627"/>
              <a:gd name="connsiteY29" fmla="*/ 1080460 h 1080459"/>
              <a:gd name="connsiteX30" fmla="*/ 774656 w 859627"/>
              <a:gd name="connsiteY30" fmla="*/ 1080460 h 1080459"/>
              <a:gd name="connsiteX31" fmla="*/ 859622 w 859627"/>
              <a:gd name="connsiteY31" fmla="*/ 987622 h 1080459"/>
              <a:gd name="connsiteX32" fmla="*/ 822005 w 859627"/>
              <a:gd name="connsiteY32" fmla="*/ 914380 h 1080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59627" h="1080459">
                <a:moveTo>
                  <a:pt x="822005" y="914380"/>
                </a:moveTo>
                <a:lnTo>
                  <a:pt x="752521" y="861451"/>
                </a:lnTo>
                <a:cubicBezTo>
                  <a:pt x="735809" y="848722"/>
                  <a:pt x="737507" y="823576"/>
                  <a:pt x="755258" y="812347"/>
                </a:cubicBezTo>
                <a:cubicBezTo>
                  <a:pt x="780009" y="796694"/>
                  <a:pt x="797579" y="769414"/>
                  <a:pt x="797825" y="735506"/>
                </a:cubicBezTo>
                <a:cubicBezTo>
                  <a:pt x="798042" y="705988"/>
                  <a:pt x="783491" y="678288"/>
                  <a:pt x="760005" y="660399"/>
                </a:cubicBezTo>
                <a:lnTo>
                  <a:pt x="694122" y="610218"/>
                </a:lnTo>
                <a:cubicBezTo>
                  <a:pt x="677048" y="597210"/>
                  <a:pt x="679189" y="571303"/>
                  <a:pt x="697794" y="560594"/>
                </a:cubicBezTo>
                <a:cubicBezTo>
                  <a:pt x="724497" y="545226"/>
                  <a:pt x="743751" y="516730"/>
                  <a:pt x="743751" y="480951"/>
                </a:cubicBezTo>
                <a:cubicBezTo>
                  <a:pt x="743751" y="452236"/>
                  <a:pt x="730345" y="425171"/>
                  <a:pt x="707503" y="407774"/>
                </a:cubicBezTo>
                <a:lnTo>
                  <a:pt x="626398" y="344840"/>
                </a:lnTo>
                <a:cubicBezTo>
                  <a:pt x="610382" y="332414"/>
                  <a:pt x="611476" y="307747"/>
                  <a:pt x="628681" y="297022"/>
                </a:cubicBezTo>
                <a:cubicBezTo>
                  <a:pt x="653569" y="281505"/>
                  <a:pt x="681453" y="257699"/>
                  <a:pt x="681943" y="228727"/>
                </a:cubicBezTo>
                <a:cubicBezTo>
                  <a:pt x="682449" y="198826"/>
                  <a:pt x="667703" y="170699"/>
                  <a:pt x="643911" y="152579"/>
                </a:cubicBezTo>
                <a:lnTo>
                  <a:pt x="454581" y="8359"/>
                </a:lnTo>
                <a:cubicBezTo>
                  <a:pt x="439951" y="-2786"/>
                  <a:pt x="419679" y="-2786"/>
                  <a:pt x="405049" y="8359"/>
                </a:cubicBezTo>
                <a:lnTo>
                  <a:pt x="215708" y="152585"/>
                </a:lnTo>
                <a:cubicBezTo>
                  <a:pt x="191919" y="170705"/>
                  <a:pt x="177173" y="198832"/>
                  <a:pt x="177676" y="228732"/>
                </a:cubicBezTo>
                <a:cubicBezTo>
                  <a:pt x="178166" y="257718"/>
                  <a:pt x="206074" y="281532"/>
                  <a:pt x="230976" y="297049"/>
                </a:cubicBezTo>
                <a:cubicBezTo>
                  <a:pt x="248162" y="307758"/>
                  <a:pt x="249218" y="332430"/>
                  <a:pt x="233221" y="344845"/>
                </a:cubicBezTo>
                <a:lnTo>
                  <a:pt x="152116" y="407779"/>
                </a:lnTo>
                <a:cubicBezTo>
                  <a:pt x="129274" y="425179"/>
                  <a:pt x="115868" y="452244"/>
                  <a:pt x="115868" y="480956"/>
                </a:cubicBezTo>
                <a:cubicBezTo>
                  <a:pt x="115868" y="516733"/>
                  <a:pt x="135123" y="545228"/>
                  <a:pt x="161828" y="560597"/>
                </a:cubicBezTo>
                <a:cubicBezTo>
                  <a:pt x="180433" y="571303"/>
                  <a:pt x="182574" y="597213"/>
                  <a:pt x="165497" y="610220"/>
                </a:cubicBezTo>
                <a:lnTo>
                  <a:pt x="99614" y="660401"/>
                </a:lnTo>
                <a:cubicBezTo>
                  <a:pt x="76133" y="678288"/>
                  <a:pt x="61585" y="705985"/>
                  <a:pt x="61799" y="735501"/>
                </a:cubicBezTo>
                <a:cubicBezTo>
                  <a:pt x="62045" y="769412"/>
                  <a:pt x="79616" y="796697"/>
                  <a:pt x="104369" y="812350"/>
                </a:cubicBezTo>
                <a:cubicBezTo>
                  <a:pt x="122123" y="823579"/>
                  <a:pt x="123818" y="848722"/>
                  <a:pt x="107109" y="861448"/>
                </a:cubicBezTo>
                <a:lnTo>
                  <a:pt x="37620" y="914377"/>
                </a:lnTo>
                <a:cubicBezTo>
                  <a:pt x="14670" y="931858"/>
                  <a:pt x="289" y="958767"/>
                  <a:pt x="5" y="987617"/>
                </a:cubicBezTo>
                <a:cubicBezTo>
                  <a:pt x="-510" y="1039831"/>
                  <a:pt x="39921" y="1076777"/>
                  <a:pt x="84971" y="1080460"/>
                </a:cubicBezTo>
                <a:lnTo>
                  <a:pt x="774656" y="1080460"/>
                </a:lnTo>
                <a:cubicBezTo>
                  <a:pt x="819706" y="1076777"/>
                  <a:pt x="860137" y="1039834"/>
                  <a:pt x="859622" y="987622"/>
                </a:cubicBezTo>
                <a:cubicBezTo>
                  <a:pt x="859338" y="958772"/>
                  <a:pt x="844960" y="931861"/>
                  <a:pt x="822005" y="914380"/>
                </a:cubicBezTo>
                <a:close/>
              </a:path>
            </a:pathLst>
          </a:custGeom>
          <a:solidFill>
            <a:schemeClr val="accent4"/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11" name="Свободна форма: фигура 10">
            <a:extLst>
              <a:ext uri="{FF2B5EF4-FFF2-40B4-BE49-F238E27FC236}">
                <a16:creationId xmlns:a16="http://schemas.microsoft.com/office/drawing/2014/main" id="{D93E0582-25E4-7281-D4C0-F6AD4D56E7D8}"/>
              </a:ext>
            </a:extLst>
          </p:cNvPr>
          <p:cNvSpPr/>
          <p:nvPr/>
        </p:nvSpPr>
        <p:spPr>
          <a:xfrm>
            <a:off x="2080684" y="5564824"/>
            <a:ext cx="898521" cy="412913"/>
          </a:xfrm>
          <a:custGeom>
            <a:avLst/>
            <a:gdLst>
              <a:gd name="connsiteX0" fmla="*/ 884861 w 898521"/>
              <a:gd name="connsiteY0" fmla="*/ 354495 h 412913"/>
              <a:gd name="connsiteX1" fmla="*/ 846307 w 898521"/>
              <a:gd name="connsiteY1" fmla="*/ 299779 h 412913"/>
              <a:gd name="connsiteX2" fmla="*/ 803677 w 898521"/>
              <a:gd name="connsiteY2" fmla="*/ 227262 h 412913"/>
              <a:gd name="connsiteX3" fmla="*/ 772585 w 898521"/>
              <a:gd name="connsiteY3" fmla="*/ 165871 h 412913"/>
              <a:gd name="connsiteX4" fmla="*/ 718088 w 898521"/>
              <a:gd name="connsiteY4" fmla="*/ 131936 h 412913"/>
              <a:gd name="connsiteX5" fmla="*/ 667539 w 898521"/>
              <a:gd name="connsiteY5" fmla="*/ 89001 h 412913"/>
              <a:gd name="connsiteX6" fmla="*/ 621306 w 898521"/>
              <a:gd name="connsiteY6" fmla="*/ 42757 h 412913"/>
              <a:gd name="connsiteX7" fmla="*/ 560164 w 898521"/>
              <a:gd name="connsiteY7" fmla="*/ 37688 h 412913"/>
              <a:gd name="connsiteX8" fmla="*/ 506674 w 898521"/>
              <a:gd name="connsiteY8" fmla="*/ 23540 h 412913"/>
              <a:gd name="connsiteX9" fmla="*/ 449277 w 898521"/>
              <a:gd name="connsiteY9" fmla="*/ 0 h 412913"/>
              <a:gd name="connsiteX10" fmla="*/ 391877 w 898521"/>
              <a:gd name="connsiteY10" fmla="*/ 23540 h 412913"/>
              <a:gd name="connsiteX11" fmla="*/ 338387 w 898521"/>
              <a:gd name="connsiteY11" fmla="*/ 37688 h 412913"/>
              <a:gd name="connsiteX12" fmla="*/ 277243 w 898521"/>
              <a:gd name="connsiteY12" fmla="*/ 42757 h 412913"/>
              <a:gd name="connsiteX13" fmla="*/ 231007 w 898521"/>
              <a:gd name="connsiteY13" fmla="*/ 89001 h 412913"/>
              <a:gd name="connsiteX14" fmla="*/ 180455 w 898521"/>
              <a:gd name="connsiteY14" fmla="*/ 131936 h 412913"/>
              <a:gd name="connsiteX15" fmla="*/ 125958 w 898521"/>
              <a:gd name="connsiteY15" fmla="*/ 165871 h 412913"/>
              <a:gd name="connsiteX16" fmla="*/ 94860 w 898521"/>
              <a:gd name="connsiteY16" fmla="*/ 227262 h 412913"/>
              <a:gd name="connsiteX17" fmla="*/ 52228 w 898521"/>
              <a:gd name="connsiteY17" fmla="*/ 299779 h 412913"/>
              <a:gd name="connsiteX18" fmla="*/ 13668 w 898521"/>
              <a:gd name="connsiteY18" fmla="*/ 354495 h 412913"/>
              <a:gd name="connsiteX19" fmla="*/ 0 w 898521"/>
              <a:gd name="connsiteY19" fmla="*/ 412913 h 412913"/>
              <a:gd name="connsiteX20" fmla="*/ 898521 w 898521"/>
              <a:gd name="connsiteY20" fmla="*/ 412913 h 412913"/>
              <a:gd name="connsiteX21" fmla="*/ 884861 w 898521"/>
              <a:gd name="connsiteY21" fmla="*/ 354495 h 412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98521" h="412913">
                <a:moveTo>
                  <a:pt x="884861" y="354495"/>
                </a:moveTo>
                <a:cubicBezTo>
                  <a:pt x="875241" y="331004"/>
                  <a:pt x="861811" y="312551"/>
                  <a:pt x="846307" y="299779"/>
                </a:cubicBezTo>
                <a:cubicBezTo>
                  <a:pt x="828049" y="284740"/>
                  <a:pt x="812550" y="259911"/>
                  <a:pt x="803677" y="227262"/>
                </a:cubicBezTo>
                <a:cubicBezTo>
                  <a:pt x="797398" y="204155"/>
                  <a:pt x="786987" y="182908"/>
                  <a:pt x="772585" y="165871"/>
                </a:cubicBezTo>
                <a:cubicBezTo>
                  <a:pt x="756458" y="146799"/>
                  <a:pt x="737516" y="135589"/>
                  <a:pt x="718088" y="131936"/>
                </a:cubicBezTo>
                <a:cubicBezTo>
                  <a:pt x="699042" y="128357"/>
                  <a:pt x="681410" y="112969"/>
                  <a:pt x="667539" y="89001"/>
                </a:cubicBezTo>
                <a:cubicBezTo>
                  <a:pt x="655769" y="68658"/>
                  <a:pt x="640078" y="52388"/>
                  <a:pt x="621306" y="42757"/>
                </a:cubicBezTo>
                <a:cubicBezTo>
                  <a:pt x="600938" y="32308"/>
                  <a:pt x="579783" y="31130"/>
                  <a:pt x="560164" y="37688"/>
                </a:cubicBezTo>
                <a:cubicBezTo>
                  <a:pt x="541984" y="43764"/>
                  <a:pt x="523242" y="38427"/>
                  <a:pt x="506674" y="23540"/>
                </a:cubicBezTo>
                <a:cubicBezTo>
                  <a:pt x="490089" y="8637"/>
                  <a:pt x="470399" y="0"/>
                  <a:pt x="449277" y="0"/>
                </a:cubicBezTo>
                <a:cubicBezTo>
                  <a:pt x="428152" y="0"/>
                  <a:pt x="408462" y="8637"/>
                  <a:pt x="391877" y="23540"/>
                </a:cubicBezTo>
                <a:cubicBezTo>
                  <a:pt x="375309" y="38427"/>
                  <a:pt x="356567" y="43764"/>
                  <a:pt x="338387" y="37688"/>
                </a:cubicBezTo>
                <a:cubicBezTo>
                  <a:pt x="318765" y="31133"/>
                  <a:pt x="297613" y="32308"/>
                  <a:pt x="277243" y="42757"/>
                </a:cubicBezTo>
                <a:cubicBezTo>
                  <a:pt x="258473" y="52388"/>
                  <a:pt x="242780" y="68658"/>
                  <a:pt x="231007" y="89001"/>
                </a:cubicBezTo>
                <a:cubicBezTo>
                  <a:pt x="217135" y="112972"/>
                  <a:pt x="199503" y="128359"/>
                  <a:pt x="180455" y="131936"/>
                </a:cubicBezTo>
                <a:cubicBezTo>
                  <a:pt x="161030" y="135589"/>
                  <a:pt x="142082" y="146799"/>
                  <a:pt x="125958" y="165871"/>
                </a:cubicBezTo>
                <a:cubicBezTo>
                  <a:pt x="111553" y="182908"/>
                  <a:pt x="101142" y="204152"/>
                  <a:pt x="94860" y="227262"/>
                </a:cubicBezTo>
                <a:cubicBezTo>
                  <a:pt x="85985" y="259909"/>
                  <a:pt x="70486" y="284738"/>
                  <a:pt x="52228" y="299779"/>
                </a:cubicBezTo>
                <a:cubicBezTo>
                  <a:pt x="36721" y="312551"/>
                  <a:pt x="23291" y="331004"/>
                  <a:pt x="13668" y="354495"/>
                </a:cubicBezTo>
                <a:cubicBezTo>
                  <a:pt x="6071" y="373040"/>
                  <a:pt x="1598" y="392912"/>
                  <a:pt x="0" y="412913"/>
                </a:cubicBezTo>
                <a:lnTo>
                  <a:pt x="898521" y="412913"/>
                </a:lnTo>
                <a:cubicBezTo>
                  <a:pt x="896926" y="392912"/>
                  <a:pt x="892453" y="373040"/>
                  <a:pt x="884861" y="35449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grpSp>
        <p:nvGrpSpPr>
          <p:cNvPr id="25" name="Графика 12" descr="A group of trees with bushes and flowers">
            <a:extLst>
              <a:ext uri="{FF2B5EF4-FFF2-40B4-BE49-F238E27FC236}">
                <a16:creationId xmlns:a16="http://schemas.microsoft.com/office/drawing/2014/main" id="{688E313E-43E2-58D4-7365-C5EC6B0E953F}"/>
              </a:ext>
            </a:extLst>
          </p:cNvPr>
          <p:cNvGrpSpPr/>
          <p:nvPr/>
        </p:nvGrpSpPr>
        <p:grpSpPr>
          <a:xfrm>
            <a:off x="2108223" y="4368445"/>
            <a:ext cx="961433" cy="1580839"/>
            <a:chOff x="2108223" y="4368445"/>
            <a:chExt cx="961433" cy="1580839"/>
          </a:xfrm>
        </p:grpSpPr>
        <p:sp>
          <p:nvSpPr>
            <p:cNvPr id="26" name="Свободна форма: фигура 25">
              <a:extLst>
                <a:ext uri="{FF2B5EF4-FFF2-40B4-BE49-F238E27FC236}">
                  <a16:creationId xmlns:a16="http://schemas.microsoft.com/office/drawing/2014/main" id="{10C31770-8AA4-A443-6DBC-A22EFA6D9B4C}"/>
                </a:ext>
              </a:extLst>
            </p:cNvPr>
            <p:cNvSpPr/>
            <p:nvPr/>
          </p:nvSpPr>
          <p:spPr>
            <a:xfrm>
              <a:off x="2108223" y="4368445"/>
              <a:ext cx="961433" cy="1022880"/>
            </a:xfrm>
            <a:custGeom>
              <a:avLst/>
              <a:gdLst>
                <a:gd name="connsiteX0" fmla="*/ 877042 w 961433"/>
                <a:gd name="connsiteY0" fmla="*/ 550176 h 1022880"/>
                <a:gd name="connsiteX1" fmla="*/ 853769 w 961433"/>
                <a:gd name="connsiteY1" fmla="*/ 465535 h 1022880"/>
                <a:gd name="connsiteX2" fmla="*/ 862236 w 961433"/>
                <a:gd name="connsiteY2" fmla="*/ 404818 h 1022880"/>
                <a:gd name="connsiteX3" fmla="*/ 706438 w 961433"/>
                <a:gd name="connsiteY3" fmla="*/ 193401 h 1022880"/>
                <a:gd name="connsiteX4" fmla="*/ 654897 w 961433"/>
                <a:gd name="connsiteY4" fmla="*/ 133120 h 1022880"/>
                <a:gd name="connsiteX5" fmla="*/ 611315 w 961433"/>
                <a:gd name="connsiteY5" fmla="*/ 44902 h 1022880"/>
                <a:gd name="connsiteX6" fmla="*/ 394704 w 961433"/>
                <a:gd name="connsiteY6" fmla="*/ 46104 h 1022880"/>
                <a:gd name="connsiteX7" fmla="*/ 362481 w 961433"/>
                <a:gd name="connsiteY7" fmla="*/ 94850 h 1022880"/>
                <a:gd name="connsiteX8" fmla="*/ 303261 w 961433"/>
                <a:gd name="connsiteY8" fmla="*/ 142949 h 1022880"/>
                <a:gd name="connsiteX9" fmla="*/ 194530 w 961433"/>
                <a:gd name="connsiteY9" fmla="*/ 202567 h 1022880"/>
                <a:gd name="connsiteX10" fmla="*/ 139366 w 961433"/>
                <a:gd name="connsiteY10" fmla="*/ 423628 h 1022880"/>
                <a:gd name="connsiteX11" fmla="*/ 106994 w 961433"/>
                <a:gd name="connsiteY11" fmla="*/ 523032 h 1022880"/>
                <a:gd name="connsiteX12" fmla="*/ 130 w 961433"/>
                <a:gd name="connsiteY12" fmla="*/ 749122 h 1022880"/>
                <a:gd name="connsiteX13" fmla="*/ 267609 w 961433"/>
                <a:gd name="connsiteY13" fmla="*/ 1015163 h 1022880"/>
                <a:gd name="connsiteX14" fmla="*/ 477383 w 961433"/>
                <a:gd name="connsiteY14" fmla="*/ 925935 h 1022880"/>
                <a:gd name="connsiteX15" fmla="*/ 681137 w 961433"/>
                <a:gd name="connsiteY15" fmla="*/ 1022826 h 1022880"/>
                <a:gd name="connsiteX16" fmla="*/ 961429 w 961433"/>
                <a:gd name="connsiteY16" fmla="*/ 749834 h 1022880"/>
                <a:gd name="connsiteX17" fmla="*/ 877042 w 961433"/>
                <a:gd name="connsiteY17" fmla="*/ 550176 h 102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961433" h="1022880">
                  <a:moveTo>
                    <a:pt x="877042" y="550176"/>
                  </a:moveTo>
                  <a:cubicBezTo>
                    <a:pt x="854249" y="528277"/>
                    <a:pt x="845089" y="495928"/>
                    <a:pt x="853769" y="465535"/>
                  </a:cubicBezTo>
                  <a:cubicBezTo>
                    <a:pt x="859280" y="446245"/>
                    <a:pt x="862236" y="425881"/>
                    <a:pt x="862236" y="404818"/>
                  </a:cubicBezTo>
                  <a:cubicBezTo>
                    <a:pt x="862236" y="305406"/>
                    <a:pt x="796678" y="221317"/>
                    <a:pt x="706438" y="193401"/>
                  </a:cubicBezTo>
                  <a:cubicBezTo>
                    <a:pt x="679028" y="184923"/>
                    <a:pt x="658609" y="161570"/>
                    <a:pt x="654897" y="133120"/>
                  </a:cubicBezTo>
                  <a:cubicBezTo>
                    <a:pt x="650689" y="100845"/>
                    <a:pt x="636166" y="69664"/>
                    <a:pt x="611315" y="44902"/>
                  </a:cubicBezTo>
                  <a:cubicBezTo>
                    <a:pt x="550752" y="-15438"/>
                    <a:pt x="454609" y="-14891"/>
                    <a:pt x="394704" y="46104"/>
                  </a:cubicBezTo>
                  <a:cubicBezTo>
                    <a:pt x="380497" y="60571"/>
                    <a:pt x="369756" y="77167"/>
                    <a:pt x="362481" y="94850"/>
                  </a:cubicBezTo>
                  <a:cubicBezTo>
                    <a:pt x="352229" y="119764"/>
                    <a:pt x="329574" y="137166"/>
                    <a:pt x="303261" y="142949"/>
                  </a:cubicBezTo>
                  <a:cubicBezTo>
                    <a:pt x="263413" y="151706"/>
                    <a:pt x="225519" y="171575"/>
                    <a:pt x="194530" y="202567"/>
                  </a:cubicBezTo>
                  <a:cubicBezTo>
                    <a:pt x="134693" y="262403"/>
                    <a:pt x="116324" y="347965"/>
                    <a:pt x="139366" y="423628"/>
                  </a:cubicBezTo>
                  <a:cubicBezTo>
                    <a:pt x="150473" y="460098"/>
                    <a:pt x="137173" y="499741"/>
                    <a:pt x="106994" y="523032"/>
                  </a:cubicBezTo>
                  <a:cubicBezTo>
                    <a:pt x="39830" y="574867"/>
                    <a:pt x="-2669" y="657085"/>
                    <a:pt x="130" y="749122"/>
                  </a:cubicBezTo>
                  <a:cubicBezTo>
                    <a:pt x="4536" y="893933"/>
                    <a:pt x="122777" y="1011513"/>
                    <a:pt x="267609" y="1015163"/>
                  </a:cubicBezTo>
                  <a:cubicBezTo>
                    <a:pt x="350697" y="1017256"/>
                    <a:pt x="425685" y="982430"/>
                    <a:pt x="477383" y="925935"/>
                  </a:cubicBezTo>
                  <a:cubicBezTo>
                    <a:pt x="526646" y="983900"/>
                    <a:pt x="599501" y="1021193"/>
                    <a:pt x="681137" y="1022826"/>
                  </a:cubicBezTo>
                  <a:cubicBezTo>
                    <a:pt x="833443" y="1025874"/>
                    <a:pt x="960535" y="902167"/>
                    <a:pt x="961429" y="749834"/>
                  </a:cubicBezTo>
                  <a:cubicBezTo>
                    <a:pt x="961886" y="671360"/>
                    <a:pt x="929413" y="600495"/>
                    <a:pt x="877042" y="550176"/>
                  </a:cubicBezTo>
                  <a:close/>
                </a:path>
              </a:pathLst>
            </a:custGeom>
            <a:solidFill>
              <a:srgbClr val="92D050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27" name="Свободна форма: фигура 26">
              <a:extLst>
                <a:ext uri="{FF2B5EF4-FFF2-40B4-BE49-F238E27FC236}">
                  <a16:creationId xmlns:a16="http://schemas.microsoft.com/office/drawing/2014/main" id="{23E73FA0-CAF8-0192-7508-0D5C1CE8FEBC}"/>
                </a:ext>
              </a:extLst>
            </p:cNvPr>
            <p:cNvSpPr/>
            <p:nvPr/>
          </p:nvSpPr>
          <p:spPr>
            <a:xfrm>
              <a:off x="2356126" y="4618697"/>
              <a:ext cx="502414" cy="1330588"/>
            </a:xfrm>
            <a:custGeom>
              <a:avLst/>
              <a:gdLst>
                <a:gd name="connsiteX0" fmla="*/ 452789 w 502414"/>
                <a:gd name="connsiteY0" fmla="*/ 401584 h 1330588"/>
                <a:gd name="connsiteX1" fmla="*/ 365166 w 502414"/>
                <a:gd name="connsiteY1" fmla="*/ 421675 h 1330588"/>
                <a:gd name="connsiteX2" fmla="*/ 365166 w 502414"/>
                <a:gd name="connsiteY2" fmla="*/ 406999 h 1330588"/>
                <a:gd name="connsiteX3" fmla="*/ 424984 w 502414"/>
                <a:gd name="connsiteY3" fmla="*/ 262589 h 1330588"/>
                <a:gd name="connsiteX4" fmla="*/ 431810 w 502414"/>
                <a:gd name="connsiteY4" fmla="*/ 255763 h 1330588"/>
                <a:gd name="connsiteX5" fmla="*/ 424152 w 502414"/>
                <a:gd name="connsiteY5" fmla="*/ 248106 h 1330588"/>
                <a:gd name="connsiteX6" fmla="*/ 417326 w 502414"/>
                <a:gd name="connsiteY6" fmla="*/ 254932 h 1330588"/>
                <a:gd name="connsiteX7" fmla="*/ 354335 w 502414"/>
                <a:gd name="connsiteY7" fmla="*/ 406999 h 1330588"/>
                <a:gd name="connsiteX8" fmla="*/ 354335 w 502414"/>
                <a:gd name="connsiteY8" fmla="*/ 427285 h 1330588"/>
                <a:gd name="connsiteX9" fmla="*/ 269832 w 502414"/>
                <a:gd name="connsiteY9" fmla="*/ 516308 h 1330588"/>
                <a:gd name="connsiteX10" fmla="*/ 268646 w 502414"/>
                <a:gd name="connsiteY10" fmla="*/ 518755 h 1330588"/>
                <a:gd name="connsiteX11" fmla="*/ 246714 w 502414"/>
                <a:gd name="connsiteY11" fmla="*/ 575248 h 1330588"/>
                <a:gd name="connsiteX12" fmla="*/ 242577 w 502414"/>
                <a:gd name="connsiteY12" fmla="*/ 360311 h 1330588"/>
                <a:gd name="connsiteX13" fmla="*/ 270409 w 502414"/>
                <a:gd name="connsiteY13" fmla="*/ 205907 h 1330588"/>
                <a:gd name="connsiteX14" fmla="*/ 355749 w 502414"/>
                <a:gd name="connsiteY14" fmla="*/ 72806 h 1330588"/>
                <a:gd name="connsiteX15" fmla="*/ 348441 w 502414"/>
                <a:gd name="connsiteY15" fmla="*/ 65498 h 1330588"/>
                <a:gd name="connsiteX16" fmla="*/ 272128 w 502414"/>
                <a:gd name="connsiteY16" fmla="*/ 165083 h 1330588"/>
                <a:gd name="connsiteX17" fmla="*/ 272128 w 502414"/>
                <a:gd name="connsiteY17" fmla="*/ 158894 h 1330588"/>
                <a:gd name="connsiteX18" fmla="*/ 209137 w 502414"/>
                <a:gd name="connsiteY18" fmla="*/ 6826 h 1330588"/>
                <a:gd name="connsiteX19" fmla="*/ 202311 w 502414"/>
                <a:gd name="connsiteY19" fmla="*/ 0 h 1330588"/>
                <a:gd name="connsiteX20" fmla="*/ 194654 w 502414"/>
                <a:gd name="connsiteY20" fmla="*/ 7657 h 1330588"/>
                <a:gd name="connsiteX21" fmla="*/ 201480 w 502414"/>
                <a:gd name="connsiteY21" fmla="*/ 14483 h 1330588"/>
                <a:gd name="connsiteX22" fmla="*/ 261297 w 502414"/>
                <a:gd name="connsiteY22" fmla="*/ 158894 h 1330588"/>
                <a:gd name="connsiteX23" fmla="*/ 261297 w 502414"/>
                <a:gd name="connsiteY23" fmla="*/ 183704 h 1330588"/>
                <a:gd name="connsiteX24" fmla="*/ 262454 w 502414"/>
                <a:gd name="connsiteY24" fmla="*/ 183704 h 1330588"/>
                <a:gd name="connsiteX25" fmla="*/ 255097 w 502414"/>
                <a:gd name="connsiteY25" fmla="*/ 199547 h 1330588"/>
                <a:gd name="connsiteX26" fmla="*/ 219751 w 502414"/>
                <a:gd name="connsiteY26" fmla="*/ 360262 h 1330588"/>
                <a:gd name="connsiteX27" fmla="*/ 214739 w 502414"/>
                <a:gd name="connsiteY27" fmla="*/ 618958 h 1330588"/>
                <a:gd name="connsiteX28" fmla="*/ 202753 w 502414"/>
                <a:gd name="connsiteY28" fmla="*/ 591378 h 1330588"/>
                <a:gd name="connsiteX29" fmla="*/ 201566 w 502414"/>
                <a:gd name="connsiteY29" fmla="*/ 588930 h 1330588"/>
                <a:gd name="connsiteX30" fmla="*/ 79846 w 502414"/>
                <a:gd name="connsiteY30" fmla="*/ 483808 h 1330588"/>
                <a:gd name="connsiteX31" fmla="*/ 79846 w 502414"/>
                <a:gd name="connsiteY31" fmla="*/ 467613 h 1330588"/>
                <a:gd name="connsiteX32" fmla="*/ 139661 w 502414"/>
                <a:gd name="connsiteY32" fmla="*/ 323205 h 1330588"/>
                <a:gd name="connsiteX33" fmla="*/ 146487 w 502414"/>
                <a:gd name="connsiteY33" fmla="*/ 316379 h 1330588"/>
                <a:gd name="connsiteX34" fmla="*/ 138830 w 502414"/>
                <a:gd name="connsiteY34" fmla="*/ 308719 h 1330588"/>
                <a:gd name="connsiteX35" fmla="*/ 132004 w 502414"/>
                <a:gd name="connsiteY35" fmla="*/ 315545 h 1330588"/>
                <a:gd name="connsiteX36" fmla="*/ 69016 w 502414"/>
                <a:gd name="connsiteY36" fmla="*/ 467613 h 1330588"/>
                <a:gd name="connsiteX37" fmla="*/ 69016 w 502414"/>
                <a:gd name="connsiteY37" fmla="*/ 480664 h 1330588"/>
                <a:gd name="connsiteX38" fmla="*/ 18607 w 502414"/>
                <a:gd name="connsiteY38" fmla="*/ 474209 h 1330588"/>
                <a:gd name="connsiteX39" fmla="*/ 0 w 502414"/>
                <a:gd name="connsiteY39" fmla="*/ 474209 h 1330588"/>
                <a:gd name="connsiteX40" fmla="*/ 0 w 502414"/>
                <a:gd name="connsiteY40" fmla="*/ 485040 h 1330588"/>
                <a:gd name="connsiteX41" fmla="*/ 18607 w 502414"/>
                <a:gd name="connsiteY41" fmla="*/ 485040 h 1330588"/>
                <a:gd name="connsiteX42" fmla="*/ 69016 w 502414"/>
                <a:gd name="connsiteY42" fmla="*/ 491887 h 1330588"/>
                <a:gd name="connsiteX43" fmla="*/ 70984 w 502414"/>
                <a:gd name="connsiteY43" fmla="*/ 492426 h 1330588"/>
                <a:gd name="connsiteX44" fmla="*/ 191816 w 502414"/>
                <a:gd name="connsiteY44" fmla="*/ 593649 h 1330588"/>
                <a:gd name="connsiteX45" fmla="*/ 193002 w 502414"/>
                <a:gd name="connsiteY45" fmla="*/ 596097 h 1330588"/>
                <a:gd name="connsiteX46" fmla="*/ 214133 w 502414"/>
                <a:gd name="connsiteY46" fmla="*/ 650388 h 1330588"/>
                <a:gd name="connsiteX47" fmla="*/ 213486 w 502414"/>
                <a:gd name="connsiteY47" fmla="*/ 683722 h 1330588"/>
                <a:gd name="connsiteX48" fmla="*/ 200995 w 502414"/>
                <a:gd name="connsiteY48" fmla="*/ 1330588 h 1330588"/>
                <a:gd name="connsiteX49" fmla="*/ 261295 w 502414"/>
                <a:gd name="connsiteY49" fmla="*/ 1330588 h 1330588"/>
                <a:gd name="connsiteX50" fmla="*/ 248804 w 502414"/>
                <a:gd name="connsiteY50" fmla="*/ 683722 h 1330588"/>
                <a:gd name="connsiteX51" fmla="*/ 247535 w 502414"/>
                <a:gd name="connsiteY51" fmla="*/ 617683 h 1330588"/>
                <a:gd name="connsiteX52" fmla="*/ 278399 w 502414"/>
                <a:gd name="connsiteY52" fmla="*/ 523478 h 1330588"/>
                <a:gd name="connsiteX53" fmla="*/ 279585 w 502414"/>
                <a:gd name="connsiteY53" fmla="*/ 521030 h 1330588"/>
                <a:gd name="connsiteX54" fmla="*/ 452794 w 502414"/>
                <a:gd name="connsiteY54" fmla="*/ 412420 h 1330588"/>
                <a:gd name="connsiteX55" fmla="*/ 502415 w 502414"/>
                <a:gd name="connsiteY55" fmla="*/ 412420 h 1330588"/>
                <a:gd name="connsiteX56" fmla="*/ 502415 w 502414"/>
                <a:gd name="connsiteY56" fmla="*/ 401589 h 1330588"/>
                <a:gd name="connsiteX57" fmla="*/ 452789 w 502414"/>
                <a:gd name="connsiteY57" fmla="*/ 401589 h 1330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02414" h="1330588">
                  <a:moveTo>
                    <a:pt x="452789" y="401584"/>
                  </a:moveTo>
                  <a:cubicBezTo>
                    <a:pt x="422011" y="401584"/>
                    <a:pt x="392129" y="408721"/>
                    <a:pt x="365166" y="421675"/>
                  </a:cubicBezTo>
                  <a:lnTo>
                    <a:pt x="365166" y="406999"/>
                  </a:lnTo>
                  <a:cubicBezTo>
                    <a:pt x="365166" y="352448"/>
                    <a:pt x="386410" y="301162"/>
                    <a:pt x="424984" y="262589"/>
                  </a:cubicBezTo>
                  <a:lnTo>
                    <a:pt x="431810" y="255763"/>
                  </a:lnTo>
                  <a:lnTo>
                    <a:pt x="424152" y="248106"/>
                  </a:lnTo>
                  <a:lnTo>
                    <a:pt x="417326" y="254932"/>
                  </a:lnTo>
                  <a:cubicBezTo>
                    <a:pt x="376706" y="295549"/>
                    <a:pt x="354335" y="349554"/>
                    <a:pt x="354335" y="406999"/>
                  </a:cubicBezTo>
                  <a:lnTo>
                    <a:pt x="354335" y="427285"/>
                  </a:lnTo>
                  <a:cubicBezTo>
                    <a:pt x="318288" y="447311"/>
                    <a:pt x="288323" y="478089"/>
                    <a:pt x="269832" y="516308"/>
                  </a:cubicBezTo>
                  <a:lnTo>
                    <a:pt x="268646" y="518755"/>
                  </a:lnTo>
                  <a:cubicBezTo>
                    <a:pt x="259849" y="536935"/>
                    <a:pt x="252541" y="555861"/>
                    <a:pt x="246714" y="575248"/>
                  </a:cubicBezTo>
                  <a:lnTo>
                    <a:pt x="242577" y="360311"/>
                  </a:lnTo>
                  <a:cubicBezTo>
                    <a:pt x="241594" y="307885"/>
                    <a:pt x="251068" y="255086"/>
                    <a:pt x="270409" y="205907"/>
                  </a:cubicBezTo>
                  <a:cubicBezTo>
                    <a:pt x="289693" y="156709"/>
                    <a:pt x="318827" y="111182"/>
                    <a:pt x="355749" y="72806"/>
                  </a:cubicBezTo>
                  <a:lnTo>
                    <a:pt x="348441" y="65498"/>
                  </a:lnTo>
                  <a:cubicBezTo>
                    <a:pt x="318275" y="94522"/>
                    <a:pt x="292468" y="128227"/>
                    <a:pt x="272128" y="165083"/>
                  </a:cubicBezTo>
                  <a:lnTo>
                    <a:pt x="272128" y="158894"/>
                  </a:lnTo>
                  <a:cubicBezTo>
                    <a:pt x="272128" y="101451"/>
                    <a:pt x="249757" y="47444"/>
                    <a:pt x="209137" y="6826"/>
                  </a:cubicBezTo>
                  <a:lnTo>
                    <a:pt x="202311" y="0"/>
                  </a:lnTo>
                  <a:lnTo>
                    <a:pt x="194654" y="7657"/>
                  </a:lnTo>
                  <a:lnTo>
                    <a:pt x="201480" y="14483"/>
                  </a:lnTo>
                  <a:cubicBezTo>
                    <a:pt x="240053" y="53057"/>
                    <a:pt x="261297" y="104342"/>
                    <a:pt x="261297" y="158894"/>
                  </a:cubicBezTo>
                  <a:lnTo>
                    <a:pt x="261297" y="183704"/>
                  </a:lnTo>
                  <a:lnTo>
                    <a:pt x="262454" y="183704"/>
                  </a:lnTo>
                  <a:cubicBezTo>
                    <a:pt x="259900" y="188935"/>
                    <a:pt x="257431" y="194207"/>
                    <a:pt x="255097" y="199547"/>
                  </a:cubicBezTo>
                  <a:cubicBezTo>
                    <a:pt x="233005" y="249917"/>
                    <a:pt x="220856" y="304858"/>
                    <a:pt x="219751" y="360262"/>
                  </a:cubicBezTo>
                  <a:lnTo>
                    <a:pt x="214739" y="618958"/>
                  </a:lnTo>
                  <a:cubicBezTo>
                    <a:pt x="211097" y="609608"/>
                    <a:pt x="207117" y="600397"/>
                    <a:pt x="202753" y="591378"/>
                  </a:cubicBezTo>
                  <a:lnTo>
                    <a:pt x="201566" y="588930"/>
                  </a:lnTo>
                  <a:cubicBezTo>
                    <a:pt x="177011" y="538186"/>
                    <a:pt x="132250" y="500538"/>
                    <a:pt x="79846" y="483808"/>
                  </a:cubicBezTo>
                  <a:lnTo>
                    <a:pt x="79846" y="467613"/>
                  </a:lnTo>
                  <a:cubicBezTo>
                    <a:pt x="79846" y="413062"/>
                    <a:pt x="101091" y="361776"/>
                    <a:pt x="139661" y="323205"/>
                  </a:cubicBezTo>
                  <a:lnTo>
                    <a:pt x="146487" y="316379"/>
                  </a:lnTo>
                  <a:lnTo>
                    <a:pt x="138830" y="308719"/>
                  </a:lnTo>
                  <a:lnTo>
                    <a:pt x="132004" y="315545"/>
                  </a:lnTo>
                  <a:cubicBezTo>
                    <a:pt x="91386" y="356163"/>
                    <a:pt x="69016" y="410170"/>
                    <a:pt x="69016" y="467613"/>
                  </a:cubicBezTo>
                  <a:lnTo>
                    <a:pt x="69016" y="480664"/>
                  </a:lnTo>
                  <a:cubicBezTo>
                    <a:pt x="52726" y="476443"/>
                    <a:pt x="35806" y="474209"/>
                    <a:pt x="18607" y="474209"/>
                  </a:cubicBezTo>
                  <a:lnTo>
                    <a:pt x="0" y="474209"/>
                  </a:lnTo>
                  <a:lnTo>
                    <a:pt x="0" y="485040"/>
                  </a:lnTo>
                  <a:lnTo>
                    <a:pt x="18607" y="485040"/>
                  </a:lnTo>
                  <a:cubicBezTo>
                    <a:pt x="35839" y="485040"/>
                    <a:pt x="52770" y="487425"/>
                    <a:pt x="69016" y="491887"/>
                  </a:cubicBezTo>
                  <a:lnTo>
                    <a:pt x="70984" y="492426"/>
                  </a:lnTo>
                  <a:cubicBezTo>
                    <a:pt x="123001" y="507307"/>
                    <a:pt x="167702" y="543809"/>
                    <a:pt x="191816" y="593649"/>
                  </a:cubicBezTo>
                  <a:lnTo>
                    <a:pt x="193002" y="596097"/>
                  </a:lnTo>
                  <a:cubicBezTo>
                    <a:pt x="201458" y="613572"/>
                    <a:pt x="208498" y="631762"/>
                    <a:pt x="214133" y="650388"/>
                  </a:cubicBezTo>
                  <a:lnTo>
                    <a:pt x="213486" y="683722"/>
                  </a:lnTo>
                  <a:lnTo>
                    <a:pt x="200995" y="1330588"/>
                  </a:lnTo>
                  <a:lnTo>
                    <a:pt x="261295" y="1330588"/>
                  </a:lnTo>
                  <a:lnTo>
                    <a:pt x="248804" y="683722"/>
                  </a:lnTo>
                  <a:lnTo>
                    <a:pt x="247535" y="617683"/>
                  </a:lnTo>
                  <a:cubicBezTo>
                    <a:pt x="253629" y="585082"/>
                    <a:pt x="263992" y="553256"/>
                    <a:pt x="278399" y="523478"/>
                  </a:cubicBezTo>
                  <a:lnTo>
                    <a:pt x="279585" y="521030"/>
                  </a:lnTo>
                  <a:cubicBezTo>
                    <a:pt x="311508" y="455052"/>
                    <a:pt x="379495" y="412420"/>
                    <a:pt x="452794" y="412420"/>
                  </a:cubicBezTo>
                  <a:lnTo>
                    <a:pt x="502415" y="412420"/>
                  </a:lnTo>
                  <a:lnTo>
                    <a:pt x="502415" y="401589"/>
                  </a:lnTo>
                  <a:lnTo>
                    <a:pt x="452789" y="401589"/>
                  </a:lnTo>
                  <a:close/>
                </a:path>
              </a:pathLst>
            </a:custGeom>
            <a:solidFill>
              <a:srgbClr val="FFFFFF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grpSp>
          <p:nvGrpSpPr>
            <p:cNvPr id="28" name="Графика 12" descr="A group of trees with bushes and flowers">
              <a:extLst>
                <a:ext uri="{FF2B5EF4-FFF2-40B4-BE49-F238E27FC236}">
                  <a16:creationId xmlns:a16="http://schemas.microsoft.com/office/drawing/2014/main" id="{D56BE9CE-BC1B-FEFD-6C73-0FB4976F3585}"/>
                </a:ext>
              </a:extLst>
            </p:cNvPr>
            <p:cNvGrpSpPr/>
            <p:nvPr/>
          </p:nvGrpSpPr>
          <p:grpSpPr>
            <a:xfrm>
              <a:off x="2562144" y="5351130"/>
              <a:ext cx="50248" cy="517271"/>
              <a:chOff x="2562144" y="5351130"/>
              <a:chExt cx="50248" cy="517271"/>
            </a:xfrm>
            <a:solidFill>
              <a:srgbClr val="737373"/>
            </a:solidFill>
          </p:grpSpPr>
          <p:sp>
            <p:nvSpPr>
              <p:cNvPr id="29" name="Свободна форма: фигура 28">
                <a:extLst>
                  <a:ext uri="{FF2B5EF4-FFF2-40B4-BE49-F238E27FC236}">
                    <a16:creationId xmlns:a16="http://schemas.microsoft.com/office/drawing/2014/main" id="{B2211805-C6E6-BF17-D48B-40D2524B2A3C}"/>
                  </a:ext>
                </a:extLst>
              </p:cNvPr>
              <p:cNvSpPr/>
              <p:nvPr/>
            </p:nvSpPr>
            <p:spPr>
              <a:xfrm>
                <a:off x="2567170" y="5381277"/>
                <a:ext cx="15073" cy="20101"/>
              </a:xfrm>
              <a:custGeom>
                <a:avLst/>
                <a:gdLst>
                  <a:gd name="connsiteX0" fmla="*/ 0 w 15073"/>
                  <a:gd name="connsiteY0" fmla="*/ 0 h 20101"/>
                  <a:gd name="connsiteX1" fmla="*/ 15074 w 15073"/>
                  <a:gd name="connsiteY1" fmla="*/ 0 h 20101"/>
                  <a:gd name="connsiteX2" fmla="*/ 15074 w 15073"/>
                  <a:gd name="connsiteY2" fmla="*/ 20102 h 20101"/>
                  <a:gd name="connsiteX3" fmla="*/ 0 w 15073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073" h="20101">
                    <a:moveTo>
                      <a:pt x="0" y="0"/>
                    </a:moveTo>
                    <a:lnTo>
                      <a:pt x="15074" y="0"/>
                    </a:lnTo>
                    <a:lnTo>
                      <a:pt x="15074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0" name="Свободна форма: фигура 29">
                <a:extLst>
                  <a:ext uri="{FF2B5EF4-FFF2-40B4-BE49-F238E27FC236}">
                    <a16:creationId xmlns:a16="http://schemas.microsoft.com/office/drawing/2014/main" id="{B54DD12B-EFF0-59F1-6581-52A51BCCA28C}"/>
                  </a:ext>
                </a:extLst>
              </p:cNvPr>
              <p:cNvSpPr/>
              <p:nvPr/>
            </p:nvSpPr>
            <p:spPr>
              <a:xfrm>
                <a:off x="2577218" y="5351130"/>
                <a:ext cx="30149" cy="20101"/>
              </a:xfrm>
              <a:custGeom>
                <a:avLst/>
                <a:gdLst>
                  <a:gd name="connsiteX0" fmla="*/ 0 w 30149"/>
                  <a:gd name="connsiteY0" fmla="*/ 0 h 20101"/>
                  <a:gd name="connsiteX1" fmla="*/ 30150 w 30149"/>
                  <a:gd name="connsiteY1" fmla="*/ 0 h 20101"/>
                  <a:gd name="connsiteX2" fmla="*/ 30150 w 30149"/>
                  <a:gd name="connsiteY2" fmla="*/ 20102 h 20101"/>
                  <a:gd name="connsiteX3" fmla="*/ 0 w 30149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149" h="20101">
                    <a:moveTo>
                      <a:pt x="0" y="0"/>
                    </a:moveTo>
                    <a:lnTo>
                      <a:pt x="30150" y="0"/>
                    </a:lnTo>
                    <a:lnTo>
                      <a:pt x="30150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1" name="Свободна форма: фигура 30">
                <a:extLst>
                  <a:ext uri="{FF2B5EF4-FFF2-40B4-BE49-F238E27FC236}">
                    <a16:creationId xmlns:a16="http://schemas.microsoft.com/office/drawing/2014/main" id="{781B2478-55BC-1B0F-D4C1-043168CB43AD}"/>
                  </a:ext>
                </a:extLst>
              </p:cNvPr>
              <p:cNvSpPr/>
              <p:nvPr/>
            </p:nvSpPr>
            <p:spPr>
              <a:xfrm>
                <a:off x="2562144" y="5547099"/>
                <a:ext cx="35175" cy="20101"/>
              </a:xfrm>
              <a:custGeom>
                <a:avLst/>
                <a:gdLst>
                  <a:gd name="connsiteX0" fmla="*/ 0 w 35175"/>
                  <a:gd name="connsiteY0" fmla="*/ 0 h 20101"/>
                  <a:gd name="connsiteX1" fmla="*/ 35175 w 35175"/>
                  <a:gd name="connsiteY1" fmla="*/ 0 h 20101"/>
                  <a:gd name="connsiteX2" fmla="*/ 35175 w 35175"/>
                  <a:gd name="connsiteY2" fmla="*/ 20102 h 20101"/>
                  <a:gd name="connsiteX3" fmla="*/ 0 w 35175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175" h="20101">
                    <a:moveTo>
                      <a:pt x="0" y="0"/>
                    </a:moveTo>
                    <a:lnTo>
                      <a:pt x="35175" y="0"/>
                    </a:lnTo>
                    <a:lnTo>
                      <a:pt x="35175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2" name="Свободна форма: фигура 31">
                <a:extLst>
                  <a:ext uri="{FF2B5EF4-FFF2-40B4-BE49-F238E27FC236}">
                    <a16:creationId xmlns:a16="http://schemas.microsoft.com/office/drawing/2014/main" id="{EDD55E89-A5F1-33DE-28B0-6EF9C1EA23D0}"/>
                  </a:ext>
                </a:extLst>
              </p:cNvPr>
              <p:cNvSpPr/>
              <p:nvPr/>
            </p:nvSpPr>
            <p:spPr>
              <a:xfrm>
                <a:off x="2577218" y="5644759"/>
                <a:ext cx="35175" cy="20101"/>
              </a:xfrm>
              <a:custGeom>
                <a:avLst/>
                <a:gdLst>
                  <a:gd name="connsiteX0" fmla="*/ 0 w 35175"/>
                  <a:gd name="connsiteY0" fmla="*/ 0 h 20101"/>
                  <a:gd name="connsiteX1" fmla="*/ 35175 w 35175"/>
                  <a:gd name="connsiteY1" fmla="*/ 0 h 20101"/>
                  <a:gd name="connsiteX2" fmla="*/ 35175 w 35175"/>
                  <a:gd name="connsiteY2" fmla="*/ 20102 h 20101"/>
                  <a:gd name="connsiteX3" fmla="*/ 0 w 35175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175" h="20101">
                    <a:moveTo>
                      <a:pt x="0" y="0"/>
                    </a:moveTo>
                    <a:lnTo>
                      <a:pt x="35175" y="0"/>
                    </a:lnTo>
                    <a:lnTo>
                      <a:pt x="35175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3" name="Свободна форма: фигура 32">
                <a:extLst>
                  <a:ext uri="{FF2B5EF4-FFF2-40B4-BE49-F238E27FC236}">
                    <a16:creationId xmlns:a16="http://schemas.microsoft.com/office/drawing/2014/main" id="{8E5A42DA-EB86-8E00-95D1-E27F895CCAF9}"/>
                  </a:ext>
                </a:extLst>
              </p:cNvPr>
              <p:cNvSpPr/>
              <p:nvPr/>
            </p:nvSpPr>
            <p:spPr>
              <a:xfrm>
                <a:off x="2577218" y="5774519"/>
                <a:ext cx="35175" cy="20101"/>
              </a:xfrm>
              <a:custGeom>
                <a:avLst/>
                <a:gdLst>
                  <a:gd name="connsiteX0" fmla="*/ 0 w 35175"/>
                  <a:gd name="connsiteY0" fmla="*/ 0 h 20101"/>
                  <a:gd name="connsiteX1" fmla="*/ 35175 w 35175"/>
                  <a:gd name="connsiteY1" fmla="*/ 0 h 20101"/>
                  <a:gd name="connsiteX2" fmla="*/ 35175 w 35175"/>
                  <a:gd name="connsiteY2" fmla="*/ 20102 h 20101"/>
                  <a:gd name="connsiteX3" fmla="*/ 0 w 35175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175" h="20101">
                    <a:moveTo>
                      <a:pt x="0" y="0"/>
                    </a:moveTo>
                    <a:lnTo>
                      <a:pt x="35175" y="0"/>
                    </a:lnTo>
                    <a:lnTo>
                      <a:pt x="35175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5" name="Свободна форма: фигура 34">
                <a:extLst>
                  <a:ext uri="{FF2B5EF4-FFF2-40B4-BE49-F238E27FC236}">
                    <a16:creationId xmlns:a16="http://schemas.microsoft.com/office/drawing/2014/main" id="{3208135A-4B5A-A34C-EADB-4996F60E5EC4}"/>
                  </a:ext>
                </a:extLst>
              </p:cNvPr>
              <p:cNvSpPr/>
              <p:nvPr/>
            </p:nvSpPr>
            <p:spPr>
              <a:xfrm>
                <a:off x="2577218" y="5476749"/>
                <a:ext cx="20101" cy="20101"/>
              </a:xfrm>
              <a:custGeom>
                <a:avLst/>
                <a:gdLst>
                  <a:gd name="connsiteX0" fmla="*/ 0 w 20101"/>
                  <a:gd name="connsiteY0" fmla="*/ 0 h 20101"/>
                  <a:gd name="connsiteX1" fmla="*/ 20102 w 20101"/>
                  <a:gd name="connsiteY1" fmla="*/ 0 h 20101"/>
                  <a:gd name="connsiteX2" fmla="*/ 20102 w 20101"/>
                  <a:gd name="connsiteY2" fmla="*/ 20102 h 20101"/>
                  <a:gd name="connsiteX3" fmla="*/ 0 w 20101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101" h="20101">
                    <a:moveTo>
                      <a:pt x="0" y="0"/>
                    </a:moveTo>
                    <a:lnTo>
                      <a:pt x="20102" y="0"/>
                    </a:lnTo>
                    <a:lnTo>
                      <a:pt x="20102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36" name="Свободна форма: фигура 35">
                <a:extLst>
                  <a:ext uri="{FF2B5EF4-FFF2-40B4-BE49-F238E27FC236}">
                    <a16:creationId xmlns:a16="http://schemas.microsoft.com/office/drawing/2014/main" id="{E77CDC21-AE6C-DB16-926F-D563A637D659}"/>
                  </a:ext>
                </a:extLst>
              </p:cNvPr>
              <p:cNvSpPr/>
              <p:nvPr/>
            </p:nvSpPr>
            <p:spPr>
              <a:xfrm>
                <a:off x="2577218" y="5848300"/>
                <a:ext cx="20101" cy="20101"/>
              </a:xfrm>
              <a:custGeom>
                <a:avLst/>
                <a:gdLst>
                  <a:gd name="connsiteX0" fmla="*/ 0 w 20101"/>
                  <a:gd name="connsiteY0" fmla="*/ 0 h 20101"/>
                  <a:gd name="connsiteX1" fmla="*/ 20102 w 20101"/>
                  <a:gd name="connsiteY1" fmla="*/ 0 h 20101"/>
                  <a:gd name="connsiteX2" fmla="*/ 20102 w 20101"/>
                  <a:gd name="connsiteY2" fmla="*/ 20102 h 20101"/>
                  <a:gd name="connsiteX3" fmla="*/ 0 w 20101"/>
                  <a:gd name="connsiteY3" fmla="*/ 20102 h 20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101" h="20101">
                    <a:moveTo>
                      <a:pt x="0" y="0"/>
                    </a:moveTo>
                    <a:lnTo>
                      <a:pt x="20102" y="0"/>
                    </a:lnTo>
                    <a:lnTo>
                      <a:pt x="20102" y="20102"/>
                    </a:lnTo>
                    <a:lnTo>
                      <a:pt x="0" y="20102"/>
                    </a:ln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</p:grpSp>
      </p:grpSp>
      <p:grpSp>
        <p:nvGrpSpPr>
          <p:cNvPr id="37" name="Графика 12" descr="A group of trees with bushes and flowers">
            <a:extLst>
              <a:ext uri="{FF2B5EF4-FFF2-40B4-BE49-F238E27FC236}">
                <a16:creationId xmlns:a16="http://schemas.microsoft.com/office/drawing/2014/main" id="{D7FA1CE8-3E31-C125-50B2-415962A2C137}"/>
              </a:ext>
            </a:extLst>
          </p:cNvPr>
          <p:cNvGrpSpPr/>
          <p:nvPr/>
        </p:nvGrpSpPr>
        <p:grpSpPr>
          <a:xfrm>
            <a:off x="1672369" y="4890269"/>
            <a:ext cx="859627" cy="1080459"/>
            <a:chOff x="1672369" y="4890269"/>
            <a:chExt cx="859627" cy="1080459"/>
          </a:xfrm>
          <a:solidFill>
            <a:schemeClr val="accent2"/>
          </a:solidFill>
        </p:grpSpPr>
        <p:sp>
          <p:nvSpPr>
            <p:cNvPr id="38" name="Свободна форма: фигура 37">
              <a:extLst>
                <a:ext uri="{FF2B5EF4-FFF2-40B4-BE49-F238E27FC236}">
                  <a16:creationId xmlns:a16="http://schemas.microsoft.com/office/drawing/2014/main" id="{BCAE2D01-760A-F4AC-9379-1122829AEA46}"/>
                </a:ext>
              </a:extLst>
            </p:cNvPr>
            <p:cNvSpPr/>
            <p:nvPr/>
          </p:nvSpPr>
          <p:spPr>
            <a:xfrm>
              <a:off x="1672369" y="4890269"/>
              <a:ext cx="859627" cy="1080459"/>
            </a:xfrm>
            <a:custGeom>
              <a:avLst/>
              <a:gdLst>
                <a:gd name="connsiteX0" fmla="*/ 822005 w 859627"/>
                <a:gd name="connsiteY0" fmla="*/ 914380 h 1080459"/>
                <a:gd name="connsiteX1" fmla="*/ 752787 w 859627"/>
                <a:gd name="connsiteY1" fmla="*/ 861654 h 1080459"/>
                <a:gd name="connsiteX2" fmla="*/ 754614 w 859627"/>
                <a:gd name="connsiteY2" fmla="*/ 812753 h 1080459"/>
                <a:gd name="connsiteX3" fmla="*/ 797826 w 859627"/>
                <a:gd name="connsiteY3" fmla="*/ 735715 h 1080459"/>
                <a:gd name="connsiteX4" fmla="*/ 760087 w 859627"/>
                <a:gd name="connsiteY4" fmla="*/ 660461 h 1080459"/>
                <a:gd name="connsiteX5" fmla="*/ 694125 w 859627"/>
                <a:gd name="connsiteY5" fmla="*/ 610220 h 1080459"/>
                <a:gd name="connsiteX6" fmla="*/ 697670 w 859627"/>
                <a:gd name="connsiteY6" fmla="*/ 560670 h 1080459"/>
                <a:gd name="connsiteX7" fmla="*/ 743754 w 859627"/>
                <a:gd name="connsiteY7" fmla="*/ 480956 h 1080459"/>
                <a:gd name="connsiteX8" fmla="*/ 707506 w 859627"/>
                <a:gd name="connsiteY8" fmla="*/ 407779 h 1080459"/>
                <a:gd name="connsiteX9" fmla="*/ 626401 w 859627"/>
                <a:gd name="connsiteY9" fmla="*/ 344845 h 1080459"/>
                <a:gd name="connsiteX10" fmla="*/ 628684 w 859627"/>
                <a:gd name="connsiteY10" fmla="*/ 297028 h 1080459"/>
                <a:gd name="connsiteX11" fmla="*/ 681946 w 859627"/>
                <a:gd name="connsiteY11" fmla="*/ 228732 h 1080459"/>
                <a:gd name="connsiteX12" fmla="*/ 643914 w 859627"/>
                <a:gd name="connsiteY12" fmla="*/ 152585 h 1080459"/>
                <a:gd name="connsiteX13" fmla="*/ 454578 w 859627"/>
                <a:gd name="connsiteY13" fmla="*/ 8359 h 1080459"/>
                <a:gd name="connsiteX14" fmla="*/ 405047 w 859627"/>
                <a:gd name="connsiteY14" fmla="*/ 8359 h 1080459"/>
                <a:gd name="connsiteX15" fmla="*/ 215706 w 859627"/>
                <a:gd name="connsiteY15" fmla="*/ 152585 h 1080459"/>
                <a:gd name="connsiteX16" fmla="*/ 177674 w 859627"/>
                <a:gd name="connsiteY16" fmla="*/ 228732 h 1080459"/>
                <a:gd name="connsiteX17" fmla="*/ 230625 w 859627"/>
                <a:gd name="connsiteY17" fmla="*/ 296830 h 1080459"/>
                <a:gd name="connsiteX18" fmla="*/ 233219 w 859627"/>
                <a:gd name="connsiteY18" fmla="*/ 344842 h 1080459"/>
                <a:gd name="connsiteX19" fmla="*/ 152114 w 859627"/>
                <a:gd name="connsiteY19" fmla="*/ 407777 h 1080459"/>
                <a:gd name="connsiteX20" fmla="*/ 115866 w 859627"/>
                <a:gd name="connsiteY20" fmla="*/ 480954 h 1080459"/>
                <a:gd name="connsiteX21" fmla="*/ 161953 w 859627"/>
                <a:gd name="connsiteY21" fmla="*/ 560667 h 1080459"/>
                <a:gd name="connsiteX22" fmla="*/ 165498 w 859627"/>
                <a:gd name="connsiteY22" fmla="*/ 610218 h 1080459"/>
                <a:gd name="connsiteX23" fmla="*/ 99544 w 859627"/>
                <a:gd name="connsiteY23" fmla="*/ 660456 h 1080459"/>
                <a:gd name="connsiteX24" fmla="*/ 61802 w 859627"/>
                <a:gd name="connsiteY24" fmla="*/ 735715 h 1080459"/>
                <a:gd name="connsiteX25" fmla="*/ 105022 w 859627"/>
                <a:gd name="connsiteY25" fmla="*/ 812759 h 1080459"/>
                <a:gd name="connsiteX26" fmla="*/ 106850 w 859627"/>
                <a:gd name="connsiteY26" fmla="*/ 861648 h 1080459"/>
                <a:gd name="connsiteX27" fmla="*/ 37590 w 859627"/>
                <a:gd name="connsiteY27" fmla="*/ 914402 h 1080459"/>
                <a:gd name="connsiteX28" fmla="*/ 3 w 859627"/>
                <a:gd name="connsiteY28" fmla="*/ 987874 h 1080459"/>
                <a:gd name="connsiteX29" fmla="*/ 84972 w 859627"/>
                <a:gd name="connsiteY29" fmla="*/ 1080460 h 1080459"/>
                <a:gd name="connsiteX30" fmla="*/ 774657 w 859627"/>
                <a:gd name="connsiteY30" fmla="*/ 1080460 h 1080459"/>
                <a:gd name="connsiteX31" fmla="*/ 859623 w 859627"/>
                <a:gd name="connsiteY31" fmla="*/ 987622 h 1080459"/>
                <a:gd name="connsiteX32" fmla="*/ 822005 w 859627"/>
                <a:gd name="connsiteY32" fmla="*/ 914380 h 1080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859627" h="1080459">
                  <a:moveTo>
                    <a:pt x="822005" y="914380"/>
                  </a:moveTo>
                  <a:lnTo>
                    <a:pt x="752787" y="861654"/>
                  </a:lnTo>
                  <a:cubicBezTo>
                    <a:pt x="736319" y="849109"/>
                    <a:pt x="737028" y="823679"/>
                    <a:pt x="754614" y="812753"/>
                  </a:cubicBezTo>
                  <a:cubicBezTo>
                    <a:pt x="779655" y="797198"/>
                    <a:pt x="797506" y="769821"/>
                    <a:pt x="797826" y="735715"/>
                  </a:cubicBezTo>
                  <a:cubicBezTo>
                    <a:pt x="798105" y="706150"/>
                    <a:pt x="783608" y="678375"/>
                    <a:pt x="760087" y="660461"/>
                  </a:cubicBezTo>
                  <a:lnTo>
                    <a:pt x="694125" y="610220"/>
                  </a:lnTo>
                  <a:cubicBezTo>
                    <a:pt x="677099" y="597253"/>
                    <a:pt x="679103" y="571317"/>
                    <a:pt x="697670" y="560670"/>
                  </a:cubicBezTo>
                  <a:cubicBezTo>
                    <a:pt x="724437" y="545320"/>
                    <a:pt x="743754" y="516790"/>
                    <a:pt x="743754" y="480956"/>
                  </a:cubicBezTo>
                  <a:cubicBezTo>
                    <a:pt x="743754" y="452242"/>
                    <a:pt x="730348" y="425176"/>
                    <a:pt x="707506" y="407779"/>
                  </a:cubicBezTo>
                  <a:lnTo>
                    <a:pt x="626401" y="344845"/>
                  </a:lnTo>
                  <a:cubicBezTo>
                    <a:pt x="610385" y="332420"/>
                    <a:pt x="611479" y="307753"/>
                    <a:pt x="628684" y="297028"/>
                  </a:cubicBezTo>
                  <a:cubicBezTo>
                    <a:pt x="653573" y="281510"/>
                    <a:pt x="681456" y="257704"/>
                    <a:pt x="681946" y="228732"/>
                  </a:cubicBezTo>
                  <a:cubicBezTo>
                    <a:pt x="682452" y="198832"/>
                    <a:pt x="667707" y="170705"/>
                    <a:pt x="643914" y="152585"/>
                  </a:cubicBezTo>
                  <a:lnTo>
                    <a:pt x="454578" y="8359"/>
                  </a:lnTo>
                  <a:cubicBezTo>
                    <a:pt x="439949" y="-2786"/>
                    <a:pt x="419677" y="-2786"/>
                    <a:pt x="405047" y="8359"/>
                  </a:cubicBezTo>
                  <a:lnTo>
                    <a:pt x="215706" y="152585"/>
                  </a:lnTo>
                  <a:cubicBezTo>
                    <a:pt x="191916" y="170705"/>
                    <a:pt x="177170" y="198832"/>
                    <a:pt x="177674" y="228732"/>
                  </a:cubicBezTo>
                  <a:cubicBezTo>
                    <a:pt x="178161" y="257583"/>
                    <a:pt x="205812" y="281310"/>
                    <a:pt x="230625" y="296830"/>
                  </a:cubicBezTo>
                  <a:cubicBezTo>
                    <a:pt x="247941" y="307663"/>
                    <a:pt x="249354" y="332322"/>
                    <a:pt x="233219" y="344842"/>
                  </a:cubicBezTo>
                  <a:lnTo>
                    <a:pt x="152114" y="407777"/>
                  </a:lnTo>
                  <a:cubicBezTo>
                    <a:pt x="129272" y="425176"/>
                    <a:pt x="115866" y="452242"/>
                    <a:pt x="115866" y="480954"/>
                  </a:cubicBezTo>
                  <a:cubicBezTo>
                    <a:pt x="115866" y="516787"/>
                    <a:pt x="135183" y="545318"/>
                    <a:pt x="161953" y="560667"/>
                  </a:cubicBezTo>
                  <a:cubicBezTo>
                    <a:pt x="180520" y="571314"/>
                    <a:pt x="182521" y="597251"/>
                    <a:pt x="165498" y="610218"/>
                  </a:cubicBezTo>
                  <a:lnTo>
                    <a:pt x="99544" y="660456"/>
                  </a:lnTo>
                  <a:cubicBezTo>
                    <a:pt x="76023" y="678372"/>
                    <a:pt x="61523" y="706147"/>
                    <a:pt x="61802" y="735715"/>
                  </a:cubicBezTo>
                  <a:cubicBezTo>
                    <a:pt x="62125" y="769823"/>
                    <a:pt x="79979" y="797203"/>
                    <a:pt x="105022" y="812759"/>
                  </a:cubicBezTo>
                  <a:cubicBezTo>
                    <a:pt x="122603" y="823679"/>
                    <a:pt x="123315" y="849106"/>
                    <a:pt x="106850" y="861648"/>
                  </a:cubicBezTo>
                  <a:lnTo>
                    <a:pt x="37590" y="914402"/>
                  </a:lnTo>
                  <a:cubicBezTo>
                    <a:pt x="14575" y="931931"/>
                    <a:pt x="214" y="958943"/>
                    <a:pt x="3" y="987874"/>
                  </a:cubicBezTo>
                  <a:cubicBezTo>
                    <a:pt x="-379" y="1039953"/>
                    <a:pt x="39995" y="1076783"/>
                    <a:pt x="84972" y="1080460"/>
                  </a:cubicBezTo>
                  <a:lnTo>
                    <a:pt x="774657" y="1080460"/>
                  </a:lnTo>
                  <a:cubicBezTo>
                    <a:pt x="819707" y="1076778"/>
                    <a:pt x="860137" y="1039834"/>
                    <a:pt x="859623" y="987622"/>
                  </a:cubicBezTo>
                  <a:cubicBezTo>
                    <a:pt x="859339" y="958775"/>
                    <a:pt x="844961" y="931863"/>
                    <a:pt x="822005" y="914380"/>
                  </a:cubicBezTo>
                  <a:close/>
                </a:path>
              </a:pathLst>
            </a:custGeom>
            <a:grpFill/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39" name="Свободна форма: фигура 38">
              <a:extLst>
                <a:ext uri="{FF2B5EF4-FFF2-40B4-BE49-F238E27FC236}">
                  <a16:creationId xmlns:a16="http://schemas.microsoft.com/office/drawing/2014/main" id="{C28135AF-4C6C-0315-DD4F-9C24F94003BB}"/>
                </a:ext>
              </a:extLst>
            </p:cNvPr>
            <p:cNvSpPr/>
            <p:nvPr/>
          </p:nvSpPr>
          <p:spPr>
            <a:xfrm>
              <a:off x="1981578" y="5054143"/>
              <a:ext cx="236559" cy="723969"/>
            </a:xfrm>
            <a:custGeom>
              <a:avLst/>
              <a:gdLst>
                <a:gd name="connsiteX0" fmla="*/ 235768 w 236559"/>
                <a:gd name="connsiteY0" fmla="*/ 262088 h 723969"/>
                <a:gd name="connsiteX1" fmla="*/ 120987 w 236559"/>
                <a:gd name="connsiteY1" fmla="*/ 147308 h 723969"/>
                <a:gd name="connsiteX2" fmla="*/ 120987 w 236559"/>
                <a:gd name="connsiteY2" fmla="*/ 2708 h 723969"/>
                <a:gd name="connsiteX3" fmla="*/ 118279 w 236559"/>
                <a:gd name="connsiteY3" fmla="*/ 0 h 723969"/>
                <a:gd name="connsiteX4" fmla="*/ 115572 w 236559"/>
                <a:gd name="connsiteY4" fmla="*/ 2708 h 723969"/>
                <a:gd name="connsiteX5" fmla="*/ 115572 w 236559"/>
                <a:gd name="connsiteY5" fmla="*/ 282978 h 723969"/>
                <a:gd name="connsiteX6" fmla="*/ 794 w 236559"/>
                <a:gd name="connsiteY6" fmla="*/ 397758 h 723969"/>
                <a:gd name="connsiteX7" fmla="*/ 794 w 236559"/>
                <a:gd name="connsiteY7" fmla="*/ 401587 h 723969"/>
                <a:gd name="connsiteX8" fmla="*/ 2708 w 236559"/>
                <a:gd name="connsiteY8" fmla="*/ 402380 h 723969"/>
                <a:gd name="connsiteX9" fmla="*/ 4623 w 236559"/>
                <a:gd name="connsiteY9" fmla="*/ 401587 h 723969"/>
                <a:gd name="connsiteX10" fmla="*/ 115572 w 236559"/>
                <a:gd name="connsiteY10" fmla="*/ 290635 h 723969"/>
                <a:gd name="connsiteX11" fmla="*/ 115572 w 236559"/>
                <a:gd name="connsiteY11" fmla="*/ 721261 h 723969"/>
                <a:gd name="connsiteX12" fmla="*/ 118279 w 236559"/>
                <a:gd name="connsiteY12" fmla="*/ 723969 h 723969"/>
                <a:gd name="connsiteX13" fmla="*/ 120987 w 236559"/>
                <a:gd name="connsiteY13" fmla="*/ 721261 h 723969"/>
                <a:gd name="connsiteX14" fmla="*/ 120987 w 236559"/>
                <a:gd name="connsiteY14" fmla="*/ 426308 h 723969"/>
                <a:gd name="connsiteX15" fmla="*/ 201348 w 236559"/>
                <a:gd name="connsiteY15" fmla="*/ 506671 h 723969"/>
                <a:gd name="connsiteX16" fmla="*/ 203262 w 236559"/>
                <a:gd name="connsiteY16" fmla="*/ 507464 h 723969"/>
                <a:gd name="connsiteX17" fmla="*/ 205176 w 236559"/>
                <a:gd name="connsiteY17" fmla="*/ 506671 h 723969"/>
                <a:gd name="connsiteX18" fmla="*/ 205176 w 236559"/>
                <a:gd name="connsiteY18" fmla="*/ 502843 h 723969"/>
                <a:gd name="connsiteX19" fmla="*/ 120987 w 236559"/>
                <a:gd name="connsiteY19" fmla="*/ 418651 h 723969"/>
                <a:gd name="connsiteX20" fmla="*/ 120987 w 236559"/>
                <a:gd name="connsiteY20" fmla="*/ 154965 h 723969"/>
                <a:gd name="connsiteX21" fmla="*/ 231939 w 236559"/>
                <a:gd name="connsiteY21" fmla="*/ 265917 h 723969"/>
                <a:gd name="connsiteX22" fmla="*/ 233853 w 236559"/>
                <a:gd name="connsiteY22" fmla="*/ 266710 h 723969"/>
                <a:gd name="connsiteX23" fmla="*/ 235768 w 236559"/>
                <a:gd name="connsiteY23" fmla="*/ 265917 h 723969"/>
                <a:gd name="connsiteX24" fmla="*/ 235768 w 236559"/>
                <a:gd name="connsiteY24" fmla="*/ 262088 h 723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36559" h="723969">
                  <a:moveTo>
                    <a:pt x="235768" y="262088"/>
                  </a:moveTo>
                  <a:lnTo>
                    <a:pt x="120987" y="147308"/>
                  </a:lnTo>
                  <a:lnTo>
                    <a:pt x="120987" y="2708"/>
                  </a:lnTo>
                  <a:cubicBezTo>
                    <a:pt x="120987" y="1213"/>
                    <a:pt x="119774" y="0"/>
                    <a:pt x="118279" y="0"/>
                  </a:cubicBezTo>
                  <a:cubicBezTo>
                    <a:pt x="116785" y="0"/>
                    <a:pt x="115572" y="1213"/>
                    <a:pt x="115572" y="2708"/>
                  </a:cubicBezTo>
                  <a:lnTo>
                    <a:pt x="115572" y="282978"/>
                  </a:lnTo>
                  <a:lnTo>
                    <a:pt x="794" y="397758"/>
                  </a:lnTo>
                  <a:cubicBezTo>
                    <a:pt x="-265" y="398817"/>
                    <a:pt x="-265" y="400528"/>
                    <a:pt x="794" y="401587"/>
                  </a:cubicBezTo>
                  <a:cubicBezTo>
                    <a:pt x="1322" y="402115"/>
                    <a:pt x="2015" y="402380"/>
                    <a:pt x="2708" y="402380"/>
                  </a:cubicBezTo>
                  <a:cubicBezTo>
                    <a:pt x="3401" y="402380"/>
                    <a:pt x="4095" y="402115"/>
                    <a:pt x="4623" y="401587"/>
                  </a:cubicBezTo>
                  <a:lnTo>
                    <a:pt x="115572" y="290635"/>
                  </a:lnTo>
                  <a:lnTo>
                    <a:pt x="115572" y="721261"/>
                  </a:lnTo>
                  <a:cubicBezTo>
                    <a:pt x="115572" y="722759"/>
                    <a:pt x="116785" y="723969"/>
                    <a:pt x="118279" y="723969"/>
                  </a:cubicBezTo>
                  <a:cubicBezTo>
                    <a:pt x="119774" y="723969"/>
                    <a:pt x="120987" y="722759"/>
                    <a:pt x="120987" y="721261"/>
                  </a:cubicBezTo>
                  <a:lnTo>
                    <a:pt x="120987" y="426308"/>
                  </a:lnTo>
                  <a:lnTo>
                    <a:pt x="201348" y="506671"/>
                  </a:lnTo>
                  <a:cubicBezTo>
                    <a:pt x="201876" y="507199"/>
                    <a:pt x="202569" y="507464"/>
                    <a:pt x="203262" y="507464"/>
                  </a:cubicBezTo>
                  <a:cubicBezTo>
                    <a:pt x="203955" y="507464"/>
                    <a:pt x="204648" y="507199"/>
                    <a:pt x="205176" y="506671"/>
                  </a:cubicBezTo>
                  <a:cubicBezTo>
                    <a:pt x="206235" y="505612"/>
                    <a:pt x="206235" y="503901"/>
                    <a:pt x="205176" y="502843"/>
                  </a:cubicBezTo>
                  <a:lnTo>
                    <a:pt x="120987" y="418651"/>
                  </a:lnTo>
                  <a:lnTo>
                    <a:pt x="120987" y="154965"/>
                  </a:lnTo>
                  <a:lnTo>
                    <a:pt x="231939" y="265917"/>
                  </a:lnTo>
                  <a:cubicBezTo>
                    <a:pt x="232467" y="266445"/>
                    <a:pt x="233160" y="266710"/>
                    <a:pt x="233853" y="266710"/>
                  </a:cubicBezTo>
                  <a:cubicBezTo>
                    <a:pt x="234546" y="266710"/>
                    <a:pt x="235240" y="266445"/>
                    <a:pt x="235768" y="265917"/>
                  </a:cubicBezTo>
                  <a:cubicBezTo>
                    <a:pt x="236824" y="264858"/>
                    <a:pt x="236824" y="263147"/>
                    <a:pt x="235768" y="262088"/>
                  </a:cubicBezTo>
                  <a:close/>
                </a:path>
              </a:pathLst>
            </a:custGeom>
            <a:grpFill/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</p:grpSp>
      <p:grpSp>
        <p:nvGrpSpPr>
          <p:cNvPr id="40" name="Графика 12" descr="A group of trees with bushes and flowers">
            <a:extLst>
              <a:ext uri="{FF2B5EF4-FFF2-40B4-BE49-F238E27FC236}">
                <a16:creationId xmlns:a16="http://schemas.microsoft.com/office/drawing/2014/main" id="{AB88FD28-E40C-65D7-EE83-B96E12778AF6}"/>
              </a:ext>
            </a:extLst>
          </p:cNvPr>
          <p:cNvGrpSpPr/>
          <p:nvPr/>
        </p:nvGrpSpPr>
        <p:grpSpPr>
          <a:xfrm>
            <a:off x="1460269" y="5259749"/>
            <a:ext cx="559189" cy="718117"/>
            <a:chOff x="1460269" y="5259749"/>
            <a:chExt cx="559189" cy="71811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1" name="Свободна форма: фигура 40">
              <a:extLst>
                <a:ext uri="{FF2B5EF4-FFF2-40B4-BE49-F238E27FC236}">
                  <a16:creationId xmlns:a16="http://schemas.microsoft.com/office/drawing/2014/main" id="{C04FA210-C698-D8D4-99A3-887F298A230E}"/>
                </a:ext>
              </a:extLst>
            </p:cNvPr>
            <p:cNvSpPr/>
            <p:nvPr/>
          </p:nvSpPr>
          <p:spPr>
            <a:xfrm>
              <a:off x="1460269" y="5259749"/>
              <a:ext cx="559189" cy="718117"/>
            </a:xfrm>
            <a:custGeom>
              <a:avLst/>
              <a:gdLst>
                <a:gd name="connsiteX0" fmla="*/ 534718 w 559189"/>
                <a:gd name="connsiteY0" fmla="*/ 610085 h 718117"/>
                <a:gd name="connsiteX1" fmla="*/ 489519 w 559189"/>
                <a:gd name="connsiteY1" fmla="*/ 575654 h 718117"/>
                <a:gd name="connsiteX2" fmla="*/ 491300 w 559189"/>
                <a:gd name="connsiteY2" fmla="*/ 543715 h 718117"/>
                <a:gd name="connsiteX3" fmla="*/ 518991 w 559189"/>
                <a:gd name="connsiteY3" fmla="*/ 493731 h 718117"/>
                <a:gd name="connsiteX4" fmla="*/ 494390 w 559189"/>
                <a:gd name="connsiteY4" fmla="*/ 444871 h 718117"/>
                <a:gd name="connsiteX5" fmla="*/ 451533 w 559189"/>
                <a:gd name="connsiteY5" fmla="*/ 412228 h 718117"/>
                <a:gd name="connsiteX6" fmla="*/ 453921 w 559189"/>
                <a:gd name="connsiteY6" fmla="*/ 379947 h 718117"/>
                <a:gd name="connsiteX7" fmla="*/ 483816 w 559189"/>
                <a:gd name="connsiteY7" fmla="*/ 328142 h 718117"/>
                <a:gd name="connsiteX8" fmla="*/ 460238 w 559189"/>
                <a:gd name="connsiteY8" fmla="*/ 280538 h 718117"/>
                <a:gd name="connsiteX9" fmla="*/ 407479 w 559189"/>
                <a:gd name="connsiteY9" fmla="*/ 239601 h 718117"/>
                <a:gd name="connsiteX10" fmla="*/ 408963 w 559189"/>
                <a:gd name="connsiteY10" fmla="*/ 208495 h 718117"/>
                <a:gd name="connsiteX11" fmla="*/ 443610 w 559189"/>
                <a:gd name="connsiteY11" fmla="*/ 164071 h 718117"/>
                <a:gd name="connsiteX12" fmla="*/ 418870 w 559189"/>
                <a:gd name="connsiteY12" fmla="*/ 114537 h 718117"/>
                <a:gd name="connsiteX13" fmla="*/ 380828 w 559189"/>
                <a:gd name="connsiteY13" fmla="*/ 85559 h 718117"/>
                <a:gd name="connsiteX14" fmla="*/ 320975 w 559189"/>
                <a:gd name="connsiteY14" fmla="*/ 21575 h 718117"/>
                <a:gd name="connsiteX15" fmla="*/ 279594 w 559189"/>
                <a:gd name="connsiteY15" fmla="*/ 0 h 718117"/>
                <a:gd name="connsiteX16" fmla="*/ 238212 w 559189"/>
                <a:gd name="connsiteY16" fmla="*/ 21575 h 718117"/>
                <a:gd name="connsiteX17" fmla="*/ 178360 w 559189"/>
                <a:gd name="connsiteY17" fmla="*/ 85559 h 718117"/>
                <a:gd name="connsiteX18" fmla="*/ 140320 w 559189"/>
                <a:gd name="connsiteY18" fmla="*/ 114537 h 718117"/>
                <a:gd name="connsiteX19" fmla="*/ 115580 w 559189"/>
                <a:gd name="connsiteY19" fmla="*/ 164071 h 718117"/>
                <a:gd name="connsiteX20" fmla="*/ 150251 w 559189"/>
                <a:gd name="connsiteY20" fmla="*/ 208512 h 718117"/>
                <a:gd name="connsiteX21" fmla="*/ 151711 w 559189"/>
                <a:gd name="connsiteY21" fmla="*/ 239601 h 718117"/>
                <a:gd name="connsiteX22" fmla="*/ 98952 w 559189"/>
                <a:gd name="connsiteY22" fmla="*/ 280538 h 718117"/>
                <a:gd name="connsiteX23" fmla="*/ 75374 w 559189"/>
                <a:gd name="connsiteY23" fmla="*/ 328142 h 718117"/>
                <a:gd name="connsiteX24" fmla="*/ 105269 w 559189"/>
                <a:gd name="connsiteY24" fmla="*/ 379947 h 718117"/>
                <a:gd name="connsiteX25" fmla="*/ 107657 w 559189"/>
                <a:gd name="connsiteY25" fmla="*/ 412228 h 718117"/>
                <a:gd name="connsiteX26" fmla="*/ 64800 w 559189"/>
                <a:gd name="connsiteY26" fmla="*/ 444871 h 718117"/>
                <a:gd name="connsiteX27" fmla="*/ 40201 w 559189"/>
                <a:gd name="connsiteY27" fmla="*/ 493723 h 718117"/>
                <a:gd name="connsiteX28" fmla="*/ 67892 w 559189"/>
                <a:gd name="connsiteY28" fmla="*/ 543715 h 718117"/>
                <a:gd name="connsiteX29" fmla="*/ 69674 w 559189"/>
                <a:gd name="connsiteY29" fmla="*/ 575652 h 718117"/>
                <a:gd name="connsiteX30" fmla="*/ 24472 w 559189"/>
                <a:gd name="connsiteY30" fmla="*/ 610082 h 718117"/>
                <a:gd name="connsiteX31" fmla="*/ 3 w 559189"/>
                <a:gd name="connsiteY31" fmla="*/ 657723 h 718117"/>
                <a:gd name="connsiteX32" fmla="*/ 55275 w 559189"/>
                <a:gd name="connsiteY32" fmla="*/ 718118 h 718117"/>
                <a:gd name="connsiteX33" fmla="*/ 503915 w 559189"/>
                <a:gd name="connsiteY33" fmla="*/ 718118 h 718117"/>
                <a:gd name="connsiteX34" fmla="*/ 559187 w 559189"/>
                <a:gd name="connsiteY34" fmla="*/ 657726 h 718117"/>
                <a:gd name="connsiteX35" fmla="*/ 534718 w 559189"/>
                <a:gd name="connsiteY35" fmla="*/ 610085 h 718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59189" h="718117">
                  <a:moveTo>
                    <a:pt x="534718" y="610085"/>
                  </a:moveTo>
                  <a:lnTo>
                    <a:pt x="489519" y="575654"/>
                  </a:lnTo>
                  <a:cubicBezTo>
                    <a:pt x="478647" y="567374"/>
                    <a:pt x="479752" y="551017"/>
                    <a:pt x="491300" y="543715"/>
                  </a:cubicBezTo>
                  <a:cubicBezTo>
                    <a:pt x="507400" y="533531"/>
                    <a:pt x="518829" y="515788"/>
                    <a:pt x="518991" y="493731"/>
                  </a:cubicBezTo>
                  <a:cubicBezTo>
                    <a:pt x="519132" y="474528"/>
                    <a:pt x="509666" y="456509"/>
                    <a:pt x="494390" y="444871"/>
                  </a:cubicBezTo>
                  <a:lnTo>
                    <a:pt x="451533" y="412228"/>
                  </a:lnTo>
                  <a:cubicBezTo>
                    <a:pt x="440426" y="403766"/>
                    <a:pt x="441820" y="386914"/>
                    <a:pt x="453921" y="379947"/>
                  </a:cubicBezTo>
                  <a:cubicBezTo>
                    <a:pt x="471288" y="369950"/>
                    <a:pt x="483816" y="351414"/>
                    <a:pt x="483816" y="328142"/>
                  </a:cubicBezTo>
                  <a:cubicBezTo>
                    <a:pt x="483816" y="309464"/>
                    <a:pt x="475098" y="291856"/>
                    <a:pt x="460238" y="280538"/>
                  </a:cubicBezTo>
                  <a:lnTo>
                    <a:pt x="407479" y="239601"/>
                  </a:lnTo>
                  <a:cubicBezTo>
                    <a:pt x="397060" y="231519"/>
                    <a:pt x="397772" y="215473"/>
                    <a:pt x="408963" y="208495"/>
                  </a:cubicBezTo>
                  <a:cubicBezTo>
                    <a:pt x="425155" y="198401"/>
                    <a:pt x="443291" y="182916"/>
                    <a:pt x="443610" y="164071"/>
                  </a:cubicBezTo>
                  <a:cubicBezTo>
                    <a:pt x="443938" y="144622"/>
                    <a:pt x="434347" y="126323"/>
                    <a:pt x="418870" y="114537"/>
                  </a:cubicBezTo>
                  <a:lnTo>
                    <a:pt x="380828" y="85559"/>
                  </a:lnTo>
                  <a:cubicBezTo>
                    <a:pt x="357431" y="67737"/>
                    <a:pt x="337835" y="45676"/>
                    <a:pt x="320975" y="21575"/>
                  </a:cubicBezTo>
                  <a:cubicBezTo>
                    <a:pt x="311850" y="8532"/>
                    <a:pt x="296728" y="0"/>
                    <a:pt x="279594" y="0"/>
                  </a:cubicBezTo>
                  <a:cubicBezTo>
                    <a:pt x="262460" y="0"/>
                    <a:pt x="247337" y="8532"/>
                    <a:pt x="238212" y="21575"/>
                  </a:cubicBezTo>
                  <a:cubicBezTo>
                    <a:pt x="221352" y="45673"/>
                    <a:pt x="201756" y="67737"/>
                    <a:pt x="178360" y="85559"/>
                  </a:cubicBezTo>
                  <a:lnTo>
                    <a:pt x="140320" y="114537"/>
                  </a:lnTo>
                  <a:cubicBezTo>
                    <a:pt x="124845" y="126323"/>
                    <a:pt x="115252" y="144622"/>
                    <a:pt x="115580" y="164071"/>
                  </a:cubicBezTo>
                  <a:cubicBezTo>
                    <a:pt x="115899" y="182927"/>
                    <a:pt x="134051" y="198417"/>
                    <a:pt x="150251" y="208512"/>
                  </a:cubicBezTo>
                  <a:cubicBezTo>
                    <a:pt x="161428" y="215478"/>
                    <a:pt x="162116" y="231527"/>
                    <a:pt x="151711" y="239601"/>
                  </a:cubicBezTo>
                  <a:lnTo>
                    <a:pt x="98952" y="280538"/>
                  </a:lnTo>
                  <a:cubicBezTo>
                    <a:pt x="84092" y="291856"/>
                    <a:pt x="75374" y="309461"/>
                    <a:pt x="75374" y="328142"/>
                  </a:cubicBezTo>
                  <a:cubicBezTo>
                    <a:pt x="75374" y="351414"/>
                    <a:pt x="87899" y="369950"/>
                    <a:pt x="105269" y="379947"/>
                  </a:cubicBezTo>
                  <a:cubicBezTo>
                    <a:pt x="117372" y="386911"/>
                    <a:pt x="118764" y="403766"/>
                    <a:pt x="107657" y="412228"/>
                  </a:cubicBezTo>
                  <a:lnTo>
                    <a:pt x="64800" y="444871"/>
                  </a:lnTo>
                  <a:cubicBezTo>
                    <a:pt x="49526" y="456506"/>
                    <a:pt x="40063" y="474523"/>
                    <a:pt x="40201" y="493723"/>
                  </a:cubicBezTo>
                  <a:cubicBezTo>
                    <a:pt x="40361" y="515785"/>
                    <a:pt x="51793" y="533531"/>
                    <a:pt x="67892" y="543715"/>
                  </a:cubicBezTo>
                  <a:cubicBezTo>
                    <a:pt x="79441" y="551020"/>
                    <a:pt x="80543" y="567371"/>
                    <a:pt x="69674" y="575652"/>
                  </a:cubicBezTo>
                  <a:lnTo>
                    <a:pt x="24472" y="610082"/>
                  </a:lnTo>
                  <a:cubicBezTo>
                    <a:pt x="9542" y="621454"/>
                    <a:pt x="190" y="638957"/>
                    <a:pt x="3" y="657723"/>
                  </a:cubicBezTo>
                  <a:cubicBezTo>
                    <a:pt x="-333" y="691688"/>
                    <a:pt x="25967" y="715722"/>
                    <a:pt x="55275" y="718118"/>
                  </a:cubicBezTo>
                  <a:lnTo>
                    <a:pt x="503915" y="718118"/>
                  </a:lnTo>
                  <a:cubicBezTo>
                    <a:pt x="533220" y="715722"/>
                    <a:pt x="559520" y="691691"/>
                    <a:pt x="559187" y="657726"/>
                  </a:cubicBezTo>
                  <a:cubicBezTo>
                    <a:pt x="559003" y="638962"/>
                    <a:pt x="549650" y="621457"/>
                    <a:pt x="534718" y="610085"/>
                  </a:cubicBezTo>
                  <a:close/>
                </a:path>
              </a:pathLst>
            </a:custGeom>
            <a:grpFill/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42" name="Свободна форма: фигура 41">
              <a:extLst>
                <a:ext uri="{FF2B5EF4-FFF2-40B4-BE49-F238E27FC236}">
                  <a16:creationId xmlns:a16="http://schemas.microsoft.com/office/drawing/2014/main" id="{5BE4A0FB-2D16-BE15-C34F-0966092447A3}"/>
                </a:ext>
              </a:extLst>
            </p:cNvPr>
            <p:cNvSpPr/>
            <p:nvPr/>
          </p:nvSpPr>
          <p:spPr>
            <a:xfrm>
              <a:off x="1645879" y="5335076"/>
              <a:ext cx="175295" cy="533512"/>
            </a:xfrm>
            <a:custGeom>
              <a:avLst/>
              <a:gdLst>
                <a:gd name="connsiteX0" fmla="*/ 90355 w 175295"/>
                <a:gd name="connsiteY0" fmla="*/ 308105 h 533512"/>
                <a:gd name="connsiteX1" fmla="*/ 90355 w 175295"/>
                <a:gd name="connsiteY1" fmla="*/ 116343 h 533512"/>
                <a:gd name="connsiteX2" fmla="*/ 170673 w 175295"/>
                <a:gd name="connsiteY2" fmla="*/ 196657 h 533512"/>
                <a:gd name="connsiteX3" fmla="*/ 172587 w 175295"/>
                <a:gd name="connsiteY3" fmla="*/ 197451 h 533512"/>
                <a:gd name="connsiteX4" fmla="*/ 174501 w 175295"/>
                <a:gd name="connsiteY4" fmla="*/ 196657 h 533512"/>
                <a:gd name="connsiteX5" fmla="*/ 174501 w 175295"/>
                <a:gd name="connsiteY5" fmla="*/ 192829 h 533512"/>
                <a:gd name="connsiteX6" fmla="*/ 90355 w 175295"/>
                <a:gd name="connsiteY6" fmla="*/ 108685 h 533512"/>
                <a:gd name="connsiteX7" fmla="*/ 90355 w 175295"/>
                <a:gd name="connsiteY7" fmla="*/ 2708 h 533512"/>
                <a:gd name="connsiteX8" fmla="*/ 87648 w 175295"/>
                <a:gd name="connsiteY8" fmla="*/ 0 h 533512"/>
                <a:gd name="connsiteX9" fmla="*/ 84940 w 175295"/>
                <a:gd name="connsiteY9" fmla="*/ 2708 h 533512"/>
                <a:gd name="connsiteX10" fmla="*/ 84940 w 175295"/>
                <a:gd name="connsiteY10" fmla="*/ 208395 h 533512"/>
                <a:gd name="connsiteX11" fmla="*/ 794 w 175295"/>
                <a:gd name="connsiteY11" fmla="*/ 292541 h 533512"/>
                <a:gd name="connsiteX12" fmla="*/ 794 w 175295"/>
                <a:gd name="connsiteY12" fmla="*/ 296370 h 533512"/>
                <a:gd name="connsiteX13" fmla="*/ 2708 w 175295"/>
                <a:gd name="connsiteY13" fmla="*/ 297163 h 533512"/>
                <a:gd name="connsiteX14" fmla="*/ 4623 w 175295"/>
                <a:gd name="connsiteY14" fmla="*/ 296370 h 533512"/>
                <a:gd name="connsiteX15" fmla="*/ 84940 w 175295"/>
                <a:gd name="connsiteY15" fmla="*/ 216052 h 533512"/>
                <a:gd name="connsiteX16" fmla="*/ 84940 w 175295"/>
                <a:gd name="connsiteY16" fmla="*/ 530804 h 533512"/>
                <a:gd name="connsiteX17" fmla="*/ 87648 w 175295"/>
                <a:gd name="connsiteY17" fmla="*/ 533512 h 533512"/>
                <a:gd name="connsiteX18" fmla="*/ 90355 w 175295"/>
                <a:gd name="connsiteY18" fmla="*/ 530804 h 533512"/>
                <a:gd name="connsiteX19" fmla="*/ 90355 w 175295"/>
                <a:gd name="connsiteY19" fmla="*/ 315762 h 533512"/>
                <a:gd name="connsiteX20" fmla="*/ 170673 w 175295"/>
                <a:gd name="connsiteY20" fmla="*/ 396079 h 533512"/>
                <a:gd name="connsiteX21" fmla="*/ 172587 w 175295"/>
                <a:gd name="connsiteY21" fmla="*/ 396873 h 533512"/>
                <a:gd name="connsiteX22" fmla="*/ 174501 w 175295"/>
                <a:gd name="connsiteY22" fmla="*/ 396079 h 533512"/>
                <a:gd name="connsiteX23" fmla="*/ 174501 w 175295"/>
                <a:gd name="connsiteY23" fmla="*/ 392251 h 533512"/>
                <a:gd name="connsiteX24" fmla="*/ 90355 w 175295"/>
                <a:gd name="connsiteY24" fmla="*/ 308105 h 5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75295" h="533512">
                  <a:moveTo>
                    <a:pt x="90355" y="308105"/>
                  </a:moveTo>
                  <a:lnTo>
                    <a:pt x="90355" y="116343"/>
                  </a:lnTo>
                  <a:lnTo>
                    <a:pt x="170673" y="196657"/>
                  </a:lnTo>
                  <a:cubicBezTo>
                    <a:pt x="171201" y="197185"/>
                    <a:pt x="171894" y="197451"/>
                    <a:pt x="172587" y="197451"/>
                  </a:cubicBezTo>
                  <a:cubicBezTo>
                    <a:pt x="173280" y="197451"/>
                    <a:pt x="173973" y="197185"/>
                    <a:pt x="174501" y="196657"/>
                  </a:cubicBezTo>
                  <a:cubicBezTo>
                    <a:pt x="175560" y="195599"/>
                    <a:pt x="175560" y="193888"/>
                    <a:pt x="174501" y="192829"/>
                  </a:cubicBezTo>
                  <a:lnTo>
                    <a:pt x="90355" y="108685"/>
                  </a:lnTo>
                  <a:lnTo>
                    <a:pt x="90355" y="2708"/>
                  </a:lnTo>
                  <a:cubicBezTo>
                    <a:pt x="90355" y="1210"/>
                    <a:pt x="89142" y="0"/>
                    <a:pt x="87648" y="0"/>
                  </a:cubicBezTo>
                  <a:cubicBezTo>
                    <a:pt x="86153" y="0"/>
                    <a:pt x="84940" y="1210"/>
                    <a:pt x="84940" y="2708"/>
                  </a:cubicBezTo>
                  <a:lnTo>
                    <a:pt x="84940" y="208395"/>
                  </a:lnTo>
                  <a:lnTo>
                    <a:pt x="794" y="292541"/>
                  </a:lnTo>
                  <a:cubicBezTo>
                    <a:pt x="-265" y="293600"/>
                    <a:pt x="-265" y="295311"/>
                    <a:pt x="794" y="296370"/>
                  </a:cubicBezTo>
                  <a:cubicBezTo>
                    <a:pt x="1322" y="296898"/>
                    <a:pt x="2015" y="297163"/>
                    <a:pt x="2708" y="297163"/>
                  </a:cubicBezTo>
                  <a:cubicBezTo>
                    <a:pt x="3402" y="297163"/>
                    <a:pt x="4095" y="296898"/>
                    <a:pt x="4623" y="296370"/>
                  </a:cubicBezTo>
                  <a:lnTo>
                    <a:pt x="84940" y="216052"/>
                  </a:lnTo>
                  <a:lnTo>
                    <a:pt x="84940" y="530804"/>
                  </a:lnTo>
                  <a:cubicBezTo>
                    <a:pt x="84940" y="532302"/>
                    <a:pt x="86153" y="533512"/>
                    <a:pt x="87648" y="533512"/>
                  </a:cubicBezTo>
                  <a:cubicBezTo>
                    <a:pt x="89142" y="533512"/>
                    <a:pt x="90355" y="532302"/>
                    <a:pt x="90355" y="530804"/>
                  </a:cubicBezTo>
                  <a:lnTo>
                    <a:pt x="90355" y="315762"/>
                  </a:lnTo>
                  <a:lnTo>
                    <a:pt x="170673" y="396079"/>
                  </a:lnTo>
                  <a:cubicBezTo>
                    <a:pt x="171201" y="396607"/>
                    <a:pt x="171894" y="396873"/>
                    <a:pt x="172587" y="396873"/>
                  </a:cubicBezTo>
                  <a:cubicBezTo>
                    <a:pt x="173280" y="396873"/>
                    <a:pt x="173973" y="396607"/>
                    <a:pt x="174501" y="396079"/>
                  </a:cubicBezTo>
                  <a:cubicBezTo>
                    <a:pt x="175560" y="395021"/>
                    <a:pt x="175560" y="393309"/>
                    <a:pt x="174501" y="392251"/>
                  </a:cubicBezTo>
                  <a:lnTo>
                    <a:pt x="90355" y="308105"/>
                  </a:lnTo>
                  <a:close/>
                </a:path>
              </a:pathLst>
            </a:custGeom>
            <a:grpFill/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</p:grpSp>
      <p:sp>
        <p:nvSpPr>
          <p:cNvPr id="43" name="Свободна форма: фигура 42">
            <a:extLst>
              <a:ext uri="{FF2B5EF4-FFF2-40B4-BE49-F238E27FC236}">
                <a16:creationId xmlns:a16="http://schemas.microsoft.com/office/drawing/2014/main" id="{D3400C82-D4A7-9471-D8C6-00777CA0AAB7}"/>
              </a:ext>
            </a:extLst>
          </p:cNvPr>
          <p:cNvSpPr/>
          <p:nvPr/>
        </p:nvSpPr>
        <p:spPr>
          <a:xfrm>
            <a:off x="1578930" y="5740464"/>
            <a:ext cx="757091" cy="242406"/>
          </a:xfrm>
          <a:custGeom>
            <a:avLst/>
            <a:gdLst>
              <a:gd name="connsiteX0" fmla="*/ 745582 w 757091"/>
              <a:gd name="connsiteY0" fmla="*/ 208105 h 242406"/>
              <a:gd name="connsiteX1" fmla="*/ 713092 w 757091"/>
              <a:gd name="connsiteY1" fmla="*/ 175984 h 242406"/>
              <a:gd name="connsiteX2" fmla="*/ 677170 w 757091"/>
              <a:gd name="connsiteY2" fmla="*/ 133415 h 242406"/>
              <a:gd name="connsiteX3" fmla="*/ 650971 w 757091"/>
              <a:gd name="connsiteY3" fmla="*/ 97376 h 242406"/>
              <a:gd name="connsiteX4" fmla="*/ 605051 w 757091"/>
              <a:gd name="connsiteY4" fmla="*/ 77453 h 242406"/>
              <a:gd name="connsiteX5" fmla="*/ 562457 w 757091"/>
              <a:gd name="connsiteY5" fmla="*/ 52247 h 242406"/>
              <a:gd name="connsiteX6" fmla="*/ 523499 w 757091"/>
              <a:gd name="connsiteY6" fmla="*/ 25100 h 242406"/>
              <a:gd name="connsiteX7" fmla="*/ 471981 w 757091"/>
              <a:gd name="connsiteY7" fmla="*/ 22124 h 242406"/>
              <a:gd name="connsiteX8" fmla="*/ 426912 w 757091"/>
              <a:gd name="connsiteY8" fmla="*/ 13820 h 242406"/>
              <a:gd name="connsiteX9" fmla="*/ 378547 w 757091"/>
              <a:gd name="connsiteY9" fmla="*/ 0 h 242406"/>
              <a:gd name="connsiteX10" fmla="*/ 330183 w 757091"/>
              <a:gd name="connsiteY10" fmla="*/ 13820 h 242406"/>
              <a:gd name="connsiteX11" fmla="*/ 285114 w 757091"/>
              <a:gd name="connsiteY11" fmla="*/ 22127 h 242406"/>
              <a:gd name="connsiteX12" fmla="*/ 233595 w 757091"/>
              <a:gd name="connsiteY12" fmla="*/ 25103 h 242406"/>
              <a:gd name="connsiteX13" fmla="*/ 194640 w 757091"/>
              <a:gd name="connsiteY13" fmla="*/ 52250 h 242406"/>
              <a:gd name="connsiteX14" fmla="*/ 152046 w 757091"/>
              <a:gd name="connsiteY14" fmla="*/ 77455 h 242406"/>
              <a:gd name="connsiteX15" fmla="*/ 106127 w 757091"/>
              <a:gd name="connsiteY15" fmla="*/ 97378 h 242406"/>
              <a:gd name="connsiteX16" fmla="*/ 79925 w 757091"/>
              <a:gd name="connsiteY16" fmla="*/ 133417 h 242406"/>
              <a:gd name="connsiteX17" fmla="*/ 44005 w 757091"/>
              <a:gd name="connsiteY17" fmla="*/ 175990 h 242406"/>
              <a:gd name="connsiteX18" fmla="*/ 11516 w 757091"/>
              <a:gd name="connsiteY18" fmla="*/ 208111 h 242406"/>
              <a:gd name="connsiteX19" fmla="*/ 0 w 757091"/>
              <a:gd name="connsiteY19" fmla="*/ 242406 h 242406"/>
              <a:gd name="connsiteX20" fmla="*/ 396588 w 757091"/>
              <a:gd name="connsiteY20" fmla="*/ 242406 h 242406"/>
              <a:gd name="connsiteX21" fmla="*/ 403176 w 757091"/>
              <a:gd name="connsiteY21" fmla="*/ 237126 h 242406"/>
              <a:gd name="connsiteX22" fmla="*/ 757092 w 757091"/>
              <a:gd name="connsiteY22" fmla="*/ 237126 h 242406"/>
              <a:gd name="connsiteX23" fmla="*/ 745582 w 757091"/>
              <a:gd name="connsiteY23" fmla="*/ 208105 h 242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57091" h="242406">
                <a:moveTo>
                  <a:pt x="745582" y="208105"/>
                </a:moveTo>
                <a:cubicBezTo>
                  <a:pt x="737475" y="194315"/>
                  <a:pt x="726157" y="183482"/>
                  <a:pt x="713092" y="175984"/>
                </a:cubicBezTo>
                <a:cubicBezTo>
                  <a:pt x="697707" y="167155"/>
                  <a:pt x="684648" y="152579"/>
                  <a:pt x="677170" y="133415"/>
                </a:cubicBezTo>
                <a:cubicBezTo>
                  <a:pt x="671879" y="119849"/>
                  <a:pt x="663104" y="107375"/>
                  <a:pt x="650971" y="97376"/>
                </a:cubicBezTo>
                <a:cubicBezTo>
                  <a:pt x="637381" y="86179"/>
                  <a:pt x="621419" y="79597"/>
                  <a:pt x="605051" y="77453"/>
                </a:cubicBezTo>
                <a:cubicBezTo>
                  <a:pt x="589003" y="75351"/>
                  <a:pt x="574146" y="66319"/>
                  <a:pt x="562457" y="52247"/>
                </a:cubicBezTo>
                <a:cubicBezTo>
                  <a:pt x="552539" y="40304"/>
                  <a:pt x="539317" y="30754"/>
                  <a:pt x="523499" y="25100"/>
                </a:cubicBezTo>
                <a:cubicBezTo>
                  <a:pt x="506338" y="18964"/>
                  <a:pt x="488514" y="18274"/>
                  <a:pt x="471981" y="22124"/>
                </a:cubicBezTo>
                <a:cubicBezTo>
                  <a:pt x="456663" y="25690"/>
                  <a:pt x="440870" y="22558"/>
                  <a:pt x="426912" y="13820"/>
                </a:cubicBezTo>
                <a:cubicBezTo>
                  <a:pt x="412937" y="5071"/>
                  <a:pt x="396348" y="0"/>
                  <a:pt x="378547" y="0"/>
                </a:cubicBezTo>
                <a:cubicBezTo>
                  <a:pt x="360747" y="0"/>
                  <a:pt x="344155" y="5071"/>
                  <a:pt x="330183" y="13820"/>
                </a:cubicBezTo>
                <a:cubicBezTo>
                  <a:pt x="316222" y="22560"/>
                  <a:pt x="300431" y="25693"/>
                  <a:pt x="285114" y="22127"/>
                </a:cubicBezTo>
                <a:cubicBezTo>
                  <a:pt x="268581" y="18277"/>
                  <a:pt x="250756" y="18970"/>
                  <a:pt x="233595" y="25103"/>
                </a:cubicBezTo>
                <a:cubicBezTo>
                  <a:pt x="217780" y="30756"/>
                  <a:pt x="204556" y="40309"/>
                  <a:pt x="194640" y="52250"/>
                </a:cubicBezTo>
                <a:cubicBezTo>
                  <a:pt x="182954" y="66321"/>
                  <a:pt x="168097" y="75354"/>
                  <a:pt x="152046" y="77455"/>
                </a:cubicBezTo>
                <a:cubicBezTo>
                  <a:pt x="135678" y="79600"/>
                  <a:pt x="119714" y="86179"/>
                  <a:pt x="106127" y="97378"/>
                </a:cubicBezTo>
                <a:cubicBezTo>
                  <a:pt x="93991" y="107380"/>
                  <a:pt x="85218" y="119852"/>
                  <a:pt x="79925" y="133417"/>
                </a:cubicBezTo>
                <a:cubicBezTo>
                  <a:pt x="72446" y="152582"/>
                  <a:pt x="59387" y="167160"/>
                  <a:pt x="44005" y="175990"/>
                </a:cubicBezTo>
                <a:cubicBezTo>
                  <a:pt x="30940" y="183487"/>
                  <a:pt x="19625" y="194321"/>
                  <a:pt x="11516" y="208111"/>
                </a:cubicBezTo>
                <a:cubicBezTo>
                  <a:pt x="5115" y="218998"/>
                  <a:pt x="1346" y="230666"/>
                  <a:pt x="0" y="242406"/>
                </a:cubicBezTo>
                <a:lnTo>
                  <a:pt x="396588" y="242406"/>
                </a:lnTo>
                <a:lnTo>
                  <a:pt x="403176" y="237126"/>
                </a:lnTo>
                <a:lnTo>
                  <a:pt x="757092" y="237126"/>
                </a:lnTo>
                <a:cubicBezTo>
                  <a:pt x="755749" y="225380"/>
                  <a:pt x="751980" y="218993"/>
                  <a:pt x="745582" y="20810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sp>
        <p:nvSpPr>
          <p:cNvPr id="44" name="Свободна форма: фигура 43">
            <a:extLst>
              <a:ext uri="{FF2B5EF4-FFF2-40B4-BE49-F238E27FC236}">
                <a16:creationId xmlns:a16="http://schemas.microsoft.com/office/drawing/2014/main" id="{6879A3DB-F6FD-87D9-9AE9-1585198CC171}"/>
              </a:ext>
            </a:extLst>
          </p:cNvPr>
          <p:cNvSpPr/>
          <p:nvPr/>
        </p:nvSpPr>
        <p:spPr>
          <a:xfrm>
            <a:off x="1954137" y="5685377"/>
            <a:ext cx="1101501" cy="297490"/>
          </a:xfrm>
          <a:custGeom>
            <a:avLst/>
            <a:gdLst>
              <a:gd name="connsiteX0" fmla="*/ 1101297 w 1101501"/>
              <a:gd name="connsiteY0" fmla="*/ 289211 h 297490"/>
              <a:gd name="connsiteX1" fmla="*/ 1023110 w 1101501"/>
              <a:gd name="connsiteY1" fmla="*/ 209410 h 297490"/>
              <a:gd name="connsiteX2" fmla="*/ 1020302 w 1101501"/>
              <a:gd name="connsiteY2" fmla="*/ 209199 h 297490"/>
              <a:gd name="connsiteX3" fmla="*/ 950559 w 1101501"/>
              <a:gd name="connsiteY3" fmla="*/ 176014 h 297490"/>
              <a:gd name="connsiteX4" fmla="*/ 830160 w 1101501"/>
              <a:gd name="connsiteY4" fmla="*/ 124620 h 297490"/>
              <a:gd name="connsiteX5" fmla="*/ 705461 w 1101501"/>
              <a:gd name="connsiteY5" fmla="*/ 180674 h 297490"/>
              <a:gd name="connsiteX6" fmla="*/ 636719 w 1101501"/>
              <a:gd name="connsiteY6" fmla="*/ 209115 h 297490"/>
              <a:gd name="connsiteX7" fmla="*/ 633172 w 1101501"/>
              <a:gd name="connsiteY7" fmla="*/ 209045 h 297490"/>
              <a:gd name="connsiteX8" fmla="*/ 632441 w 1101501"/>
              <a:gd name="connsiteY8" fmla="*/ 209047 h 297490"/>
              <a:gd name="connsiteX9" fmla="*/ 574749 w 1101501"/>
              <a:gd name="connsiteY9" fmla="*/ 182737 h 297490"/>
              <a:gd name="connsiteX10" fmla="*/ 448247 w 1101501"/>
              <a:gd name="connsiteY10" fmla="*/ 124623 h 297490"/>
              <a:gd name="connsiteX11" fmla="*/ 447743 w 1101501"/>
              <a:gd name="connsiteY11" fmla="*/ 124623 h 297490"/>
              <a:gd name="connsiteX12" fmla="*/ 376913 w 1101501"/>
              <a:gd name="connsiteY12" fmla="*/ 88662 h 297490"/>
              <a:gd name="connsiteX13" fmla="*/ 204671 w 1101501"/>
              <a:gd name="connsiteY13" fmla="*/ 13 h 297490"/>
              <a:gd name="connsiteX14" fmla="*/ 20 w 1101501"/>
              <a:gd name="connsiteY14" fmla="*/ 204087 h 297490"/>
              <a:gd name="connsiteX15" fmla="*/ 20772 w 1101501"/>
              <a:gd name="connsiteY15" fmla="*/ 297491 h 297490"/>
              <a:gd name="connsiteX16" fmla="*/ 1101475 w 1101501"/>
              <a:gd name="connsiteY16" fmla="*/ 297491 h 297490"/>
              <a:gd name="connsiteX17" fmla="*/ 1101297 w 1101501"/>
              <a:gd name="connsiteY17" fmla="*/ 289211 h 29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01501" h="297490">
                <a:moveTo>
                  <a:pt x="1101297" y="289211"/>
                </a:moveTo>
                <a:cubicBezTo>
                  <a:pt x="1098345" y="247315"/>
                  <a:pt x="1064938" y="213215"/>
                  <a:pt x="1023110" y="209410"/>
                </a:cubicBezTo>
                <a:cubicBezTo>
                  <a:pt x="1022171" y="209326"/>
                  <a:pt x="1021237" y="209256"/>
                  <a:pt x="1020302" y="209199"/>
                </a:cubicBezTo>
                <a:cubicBezTo>
                  <a:pt x="993670" y="207621"/>
                  <a:pt x="969019" y="195276"/>
                  <a:pt x="950559" y="176014"/>
                </a:cubicBezTo>
                <a:cubicBezTo>
                  <a:pt x="920203" y="144343"/>
                  <a:pt x="877492" y="124620"/>
                  <a:pt x="830160" y="124620"/>
                </a:cubicBezTo>
                <a:cubicBezTo>
                  <a:pt x="780545" y="124620"/>
                  <a:pt x="736009" y="146289"/>
                  <a:pt x="705461" y="180674"/>
                </a:cubicBezTo>
                <a:cubicBezTo>
                  <a:pt x="688116" y="200196"/>
                  <a:pt x="662813" y="210171"/>
                  <a:pt x="636719" y="209115"/>
                </a:cubicBezTo>
                <a:cubicBezTo>
                  <a:pt x="635544" y="209066"/>
                  <a:pt x="634361" y="209045"/>
                  <a:pt x="633172" y="209045"/>
                </a:cubicBezTo>
                <a:cubicBezTo>
                  <a:pt x="632926" y="209045"/>
                  <a:pt x="632684" y="209045"/>
                  <a:pt x="632441" y="209047"/>
                </a:cubicBezTo>
                <a:cubicBezTo>
                  <a:pt x="610214" y="209234"/>
                  <a:pt x="589237" y="199590"/>
                  <a:pt x="574749" y="182737"/>
                </a:cubicBezTo>
                <a:cubicBezTo>
                  <a:pt x="544163" y="147161"/>
                  <a:pt x="498845" y="124623"/>
                  <a:pt x="448247" y="124623"/>
                </a:cubicBezTo>
                <a:cubicBezTo>
                  <a:pt x="448079" y="124623"/>
                  <a:pt x="447911" y="124623"/>
                  <a:pt x="447743" y="124623"/>
                </a:cubicBezTo>
                <a:cubicBezTo>
                  <a:pt x="419643" y="124707"/>
                  <a:pt x="392997" y="111702"/>
                  <a:pt x="376913" y="88662"/>
                </a:cubicBezTo>
                <a:cubicBezTo>
                  <a:pt x="339077" y="34463"/>
                  <a:pt x="275969" y="-785"/>
                  <a:pt x="204671" y="13"/>
                </a:cubicBezTo>
                <a:cubicBezTo>
                  <a:pt x="92934" y="1262"/>
                  <a:pt x="1577" y="92353"/>
                  <a:pt x="20" y="204087"/>
                </a:cubicBezTo>
                <a:cubicBezTo>
                  <a:pt x="-445" y="237613"/>
                  <a:pt x="7071" y="269334"/>
                  <a:pt x="20772" y="297491"/>
                </a:cubicBezTo>
                <a:lnTo>
                  <a:pt x="1101475" y="297491"/>
                </a:lnTo>
                <a:cubicBezTo>
                  <a:pt x="1101538" y="294756"/>
                  <a:pt x="1101494" y="291999"/>
                  <a:pt x="1101297" y="289211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2699" cap="flat">
            <a:noFill/>
            <a:prstDash val="solid"/>
            <a:miter/>
          </a:ln>
        </p:spPr>
        <p:txBody>
          <a:bodyPr rtlCol="0" anchor="ctr"/>
          <a:lstStyle/>
          <a:p>
            <a:endParaRPr lang="bg-BG"/>
          </a:p>
        </p:txBody>
      </p:sp>
      <p:grpSp>
        <p:nvGrpSpPr>
          <p:cNvPr id="45" name="Графика 12" descr="A group of trees with bushes and flowers">
            <a:extLst>
              <a:ext uri="{FF2B5EF4-FFF2-40B4-BE49-F238E27FC236}">
                <a16:creationId xmlns:a16="http://schemas.microsoft.com/office/drawing/2014/main" id="{992950AB-0F87-66E1-754B-26166D17A9D4}"/>
              </a:ext>
            </a:extLst>
          </p:cNvPr>
          <p:cNvGrpSpPr/>
          <p:nvPr/>
        </p:nvGrpSpPr>
        <p:grpSpPr>
          <a:xfrm>
            <a:off x="2325097" y="5610686"/>
            <a:ext cx="415823" cy="372181"/>
            <a:chOff x="2325097" y="5610686"/>
            <a:chExt cx="415823" cy="372181"/>
          </a:xfrm>
        </p:grpSpPr>
        <p:sp>
          <p:nvSpPr>
            <p:cNvPr id="46" name="Свободна форма: фигура 45">
              <a:extLst>
                <a:ext uri="{FF2B5EF4-FFF2-40B4-BE49-F238E27FC236}">
                  <a16:creationId xmlns:a16="http://schemas.microsoft.com/office/drawing/2014/main" id="{D15CF2B9-8750-D70B-70F1-34649934E23A}"/>
                </a:ext>
              </a:extLst>
            </p:cNvPr>
            <p:cNvSpPr/>
            <p:nvPr/>
          </p:nvSpPr>
          <p:spPr>
            <a:xfrm>
              <a:off x="2332784" y="5684094"/>
              <a:ext cx="251471" cy="298771"/>
            </a:xfrm>
            <a:custGeom>
              <a:avLst/>
              <a:gdLst>
                <a:gd name="connsiteX0" fmla="*/ 248951 w 251471"/>
                <a:gd name="connsiteY0" fmla="*/ 0 h 298771"/>
                <a:gd name="connsiteX1" fmla="*/ 73074 w 251471"/>
                <a:gd name="connsiteY1" fmla="*/ 165100 h 298771"/>
                <a:gd name="connsiteX2" fmla="*/ 57289 w 251471"/>
                <a:gd name="connsiteY2" fmla="*/ 193977 h 298771"/>
                <a:gd name="connsiteX3" fmla="*/ 51329 w 251471"/>
                <a:gd name="connsiteY3" fmla="*/ 204878 h 298771"/>
                <a:gd name="connsiteX4" fmla="*/ 0 w 251471"/>
                <a:gd name="connsiteY4" fmla="*/ 298772 h 298771"/>
                <a:gd name="connsiteX5" fmla="*/ 6788 w 251471"/>
                <a:gd name="connsiteY5" fmla="*/ 298772 h 298771"/>
                <a:gd name="connsiteX6" fmla="*/ 51329 w 251471"/>
                <a:gd name="connsiteY6" fmla="*/ 217301 h 298771"/>
                <a:gd name="connsiteX7" fmla="*/ 57289 w 251471"/>
                <a:gd name="connsiteY7" fmla="*/ 206400 h 298771"/>
                <a:gd name="connsiteX8" fmla="*/ 78306 w 251471"/>
                <a:gd name="connsiteY8" fmla="*/ 167959 h 298771"/>
                <a:gd name="connsiteX9" fmla="*/ 251471 w 251471"/>
                <a:gd name="connsiteY9" fmla="*/ 5402 h 298771"/>
                <a:gd name="connsiteX10" fmla="*/ 248951 w 251471"/>
                <a:gd name="connsiteY10" fmla="*/ 0 h 29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1471" h="298771">
                  <a:moveTo>
                    <a:pt x="248951" y="0"/>
                  </a:moveTo>
                  <a:cubicBezTo>
                    <a:pt x="173715" y="35154"/>
                    <a:pt x="112899" y="92245"/>
                    <a:pt x="73074" y="165100"/>
                  </a:cubicBezTo>
                  <a:lnTo>
                    <a:pt x="57289" y="193977"/>
                  </a:lnTo>
                  <a:lnTo>
                    <a:pt x="51329" y="204878"/>
                  </a:lnTo>
                  <a:lnTo>
                    <a:pt x="0" y="298772"/>
                  </a:lnTo>
                  <a:lnTo>
                    <a:pt x="6788" y="298772"/>
                  </a:lnTo>
                  <a:lnTo>
                    <a:pt x="51329" y="217301"/>
                  </a:lnTo>
                  <a:lnTo>
                    <a:pt x="57289" y="206400"/>
                  </a:lnTo>
                  <a:lnTo>
                    <a:pt x="78306" y="167959"/>
                  </a:lnTo>
                  <a:cubicBezTo>
                    <a:pt x="117518" y="96225"/>
                    <a:pt x="177398" y="40014"/>
                    <a:pt x="251471" y="5402"/>
                  </a:cubicBezTo>
                  <a:lnTo>
                    <a:pt x="248951" y="0"/>
                  </a:lnTo>
                  <a:close/>
                </a:path>
              </a:pathLst>
            </a:custGeom>
            <a:solidFill>
              <a:srgbClr val="F2F2F2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47" name="Свободна форма: фигура 46">
              <a:extLst>
                <a:ext uri="{FF2B5EF4-FFF2-40B4-BE49-F238E27FC236}">
                  <a16:creationId xmlns:a16="http://schemas.microsoft.com/office/drawing/2014/main" id="{E09C2F63-0A36-C08C-DBC1-540B34539420}"/>
                </a:ext>
              </a:extLst>
            </p:cNvPr>
            <p:cNvSpPr/>
            <p:nvPr/>
          </p:nvSpPr>
          <p:spPr>
            <a:xfrm>
              <a:off x="2352092" y="5753068"/>
              <a:ext cx="368431" cy="229799"/>
            </a:xfrm>
            <a:custGeom>
              <a:avLst/>
              <a:gdLst>
                <a:gd name="connsiteX0" fmla="*/ 361782 w 368431"/>
                <a:gd name="connsiteY0" fmla="*/ 1603 h 229799"/>
                <a:gd name="connsiteX1" fmla="*/ 37980 w 368431"/>
                <a:gd name="connsiteY1" fmla="*/ 155878 h 229799"/>
                <a:gd name="connsiteX2" fmla="*/ 32021 w 368431"/>
                <a:gd name="connsiteY2" fmla="*/ 165035 h 229799"/>
                <a:gd name="connsiteX3" fmla="*/ 0 w 368431"/>
                <a:gd name="connsiteY3" fmla="*/ 229799 h 229799"/>
                <a:gd name="connsiteX4" fmla="*/ 6387 w 368431"/>
                <a:gd name="connsiteY4" fmla="*/ 229799 h 229799"/>
                <a:gd name="connsiteX5" fmla="*/ 32018 w 368431"/>
                <a:gd name="connsiteY5" fmla="*/ 176578 h 229799"/>
                <a:gd name="connsiteX6" fmla="*/ 37978 w 368431"/>
                <a:gd name="connsiteY6" fmla="*/ 166803 h 229799"/>
                <a:gd name="connsiteX7" fmla="*/ 361207 w 368431"/>
                <a:gd name="connsiteY7" fmla="*/ 7536 h 229799"/>
                <a:gd name="connsiteX8" fmla="*/ 367752 w 368431"/>
                <a:gd name="connsiteY8" fmla="*/ 8229 h 229799"/>
                <a:gd name="connsiteX9" fmla="*/ 368432 w 368431"/>
                <a:gd name="connsiteY9" fmla="*/ 2310 h 229799"/>
                <a:gd name="connsiteX10" fmla="*/ 361782 w 368431"/>
                <a:gd name="connsiteY10" fmla="*/ 1603 h 229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8431" h="229799">
                  <a:moveTo>
                    <a:pt x="361782" y="1603"/>
                  </a:moveTo>
                  <a:cubicBezTo>
                    <a:pt x="232193" y="-10882"/>
                    <a:pt x="108862" y="50403"/>
                    <a:pt x="37980" y="155878"/>
                  </a:cubicBezTo>
                  <a:cubicBezTo>
                    <a:pt x="35952" y="158894"/>
                    <a:pt x="33962" y="161945"/>
                    <a:pt x="32021" y="165035"/>
                  </a:cubicBezTo>
                  <a:cubicBezTo>
                    <a:pt x="19368" y="185174"/>
                    <a:pt x="8610" y="206833"/>
                    <a:pt x="0" y="229799"/>
                  </a:cubicBezTo>
                  <a:lnTo>
                    <a:pt x="6387" y="229799"/>
                  </a:lnTo>
                  <a:cubicBezTo>
                    <a:pt x="13525" y="211125"/>
                    <a:pt x="22122" y="193352"/>
                    <a:pt x="32018" y="176578"/>
                  </a:cubicBezTo>
                  <a:cubicBezTo>
                    <a:pt x="33962" y="173285"/>
                    <a:pt x="35936" y="170020"/>
                    <a:pt x="37978" y="166803"/>
                  </a:cubicBezTo>
                  <a:cubicBezTo>
                    <a:pt x="106769" y="58480"/>
                    <a:pt x="230763" y="-5012"/>
                    <a:pt x="361207" y="7536"/>
                  </a:cubicBezTo>
                  <a:cubicBezTo>
                    <a:pt x="363387" y="7747"/>
                    <a:pt x="365570" y="7977"/>
                    <a:pt x="367752" y="8229"/>
                  </a:cubicBezTo>
                  <a:lnTo>
                    <a:pt x="368432" y="2310"/>
                  </a:lnTo>
                  <a:cubicBezTo>
                    <a:pt x="366217" y="2050"/>
                    <a:pt x="363999" y="1814"/>
                    <a:pt x="361782" y="1603"/>
                  </a:cubicBezTo>
                  <a:close/>
                </a:path>
              </a:pathLst>
            </a:custGeom>
            <a:solidFill>
              <a:srgbClr val="737373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48" name="Свободна форма: фигура 47">
              <a:extLst>
                <a:ext uri="{FF2B5EF4-FFF2-40B4-BE49-F238E27FC236}">
                  <a16:creationId xmlns:a16="http://schemas.microsoft.com/office/drawing/2014/main" id="{CA40F24F-2A6D-04C2-F8D6-B472C419D789}"/>
                </a:ext>
              </a:extLst>
            </p:cNvPr>
            <p:cNvSpPr/>
            <p:nvPr/>
          </p:nvSpPr>
          <p:spPr>
            <a:xfrm>
              <a:off x="2384113" y="5753047"/>
              <a:ext cx="106949" cy="229818"/>
            </a:xfrm>
            <a:custGeom>
              <a:avLst/>
              <a:gdLst>
                <a:gd name="connsiteX0" fmla="*/ 106950 w 106949"/>
                <a:gd name="connsiteY0" fmla="*/ 94654 h 229818"/>
                <a:gd name="connsiteX1" fmla="*/ 25127 w 106949"/>
                <a:gd name="connsiteY1" fmla="*/ 134000 h 229818"/>
                <a:gd name="connsiteX2" fmla="*/ 5962 w 106949"/>
                <a:gd name="connsiteY2" fmla="*/ 155704 h 229818"/>
                <a:gd name="connsiteX3" fmla="*/ 5962 w 106949"/>
                <a:gd name="connsiteY3" fmla="*/ 137446 h 229818"/>
                <a:gd name="connsiteX4" fmla="*/ 5962 w 106949"/>
                <a:gd name="connsiteY4" fmla="*/ 125024 h 229818"/>
                <a:gd name="connsiteX5" fmla="*/ 5962 w 106949"/>
                <a:gd name="connsiteY5" fmla="*/ 2981 h 229818"/>
                <a:gd name="connsiteX6" fmla="*/ 2981 w 106949"/>
                <a:gd name="connsiteY6" fmla="*/ 0 h 229818"/>
                <a:gd name="connsiteX7" fmla="*/ 0 w 106949"/>
                <a:gd name="connsiteY7" fmla="*/ 2981 h 229818"/>
                <a:gd name="connsiteX8" fmla="*/ 0 w 106949"/>
                <a:gd name="connsiteY8" fmla="*/ 135925 h 229818"/>
                <a:gd name="connsiteX9" fmla="*/ 0 w 106949"/>
                <a:gd name="connsiteY9" fmla="*/ 148345 h 229818"/>
                <a:gd name="connsiteX10" fmla="*/ 0 w 106949"/>
                <a:gd name="connsiteY10" fmla="*/ 165051 h 229818"/>
                <a:gd name="connsiteX11" fmla="*/ 0 w 106949"/>
                <a:gd name="connsiteY11" fmla="*/ 176591 h 229818"/>
                <a:gd name="connsiteX12" fmla="*/ 0 w 106949"/>
                <a:gd name="connsiteY12" fmla="*/ 213992 h 229818"/>
                <a:gd name="connsiteX13" fmla="*/ 0 w 106949"/>
                <a:gd name="connsiteY13" fmla="*/ 225324 h 229818"/>
                <a:gd name="connsiteX14" fmla="*/ 0 w 106949"/>
                <a:gd name="connsiteY14" fmla="*/ 229818 h 229818"/>
                <a:gd name="connsiteX15" fmla="*/ 5960 w 106949"/>
                <a:gd name="connsiteY15" fmla="*/ 229818 h 229818"/>
                <a:gd name="connsiteX16" fmla="*/ 5960 w 106949"/>
                <a:gd name="connsiteY16" fmla="*/ 217929 h 229818"/>
                <a:gd name="connsiteX17" fmla="*/ 67613 w 106949"/>
                <a:gd name="connsiteY17" fmla="*/ 176485 h 229818"/>
                <a:gd name="connsiteX18" fmla="*/ 106950 w 106949"/>
                <a:gd name="connsiteY18" fmla="*/ 94654 h 229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6949" h="229818">
                  <a:moveTo>
                    <a:pt x="106950" y="94654"/>
                  </a:moveTo>
                  <a:cubicBezTo>
                    <a:pt x="106950" y="94654"/>
                    <a:pt x="58583" y="100538"/>
                    <a:pt x="25127" y="134000"/>
                  </a:cubicBezTo>
                  <a:cubicBezTo>
                    <a:pt x="17941" y="141183"/>
                    <a:pt x="11548" y="148507"/>
                    <a:pt x="5962" y="155704"/>
                  </a:cubicBezTo>
                  <a:lnTo>
                    <a:pt x="5962" y="137446"/>
                  </a:lnTo>
                  <a:lnTo>
                    <a:pt x="5962" y="125024"/>
                  </a:lnTo>
                  <a:lnTo>
                    <a:pt x="5962" y="2981"/>
                  </a:lnTo>
                  <a:cubicBezTo>
                    <a:pt x="5962" y="1335"/>
                    <a:pt x="4630" y="0"/>
                    <a:pt x="2981" y="0"/>
                  </a:cubicBezTo>
                  <a:cubicBezTo>
                    <a:pt x="1332" y="0"/>
                    <a:pt x="0" y="1332"/>
                    <a:pt x="0" y="2981"/>
                  </a:cubicBezTo>
                  <a:lnTo>
                    <a:pt x="0" y="135925"/>
                  </a:lnTo>
                  <a:lnTo>
                    <a:pt x="0" y="148345"/>
                  </a:lnTo>
                  <a:lnTo>
                    <a:pt x="0" y="165051"/>
                  </a:lnTo>
                  <a:lnTo>
                    <a:pt x="0" y="176591"/>
                  </a:lnTo>
                  <a:lnTo>
                    <a:pt x="0" y="213992"/>
                  </a:lnTo>
                  <a:lnTo>
                    <a:pt x="0" y="225324"/>
                  </a:lnTo>
                  <a:lnTo>
                    <a:pt x="0" y="229818"/>
                  </a:lnTo>
                  <a:lnTo>
                    <a:pt x="5960" y="229818"/>
                  </a:lnTo>
                  <a:lnTo>
                    <a:pt x="5960" y="217929"/>
                  </a:lnTo>
                  <a:cubicBezTo>
                    <a:pt x="22688" y="213318"/>
                    <a:pt x="45811" y="198290"/>
                    <a:pt x="67613" y="176485"/>
                  </a:cubicBezTo>
                  <a:cubicBezTo>
                    <a:pt x="101072" y="143024"/>
                    <a:pt x="106950" y="94654"/>
                    <a:pt x="106950" y="94654"/>
                  </a:cubicBezTo>
                  <a:close/>
                </a:path>
              </a:pathLst>
            </a:custGeom>
            <a:solidFill>
              <a:srgbClr val="737373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49" name="Свободна форма: фигура 48">
              <a:extLst>
                <a:ext uri="{FF2B5EF4-FFF2-40B4-BE49-F238E27FC236}">
                  <a16:creationId xmlns:a16="http://schemas.microsoft.com/office/drawing/2014/main" id="{F05FC301-E8FA-36D0-952E-2E60A63DCFAD}"/>
                </a:ext>
              </a:extLst>
            </p:cNvPr>
            <p:cNvSpPr/>
            <p:nvPr/>
          </p:nvSpPr>
          <p:spPr>
            <a:xfrm>
              <a:off x="2374325" y="5829004"/>
              <a:ext cx="366595" cy="153861"/>
            </a:xfrm>
            <a:custGeom>
              <a:avLst/>
              <a:gdLst>
                <a:gd name="connsiteX0" fmla="*/ 361191 w 366595"/>
                <a:gd name="connsiteY0" fmla="*/ 23385 h 153861"/>
                <a:gd name="connsiteX1" fmla="*/ 291778 w 366595"/>
                <a:gd name="connsiteY1" fmla="*/ 3218 h 153861"/>
                <a:gd name="connsiteX2" fmla="*/ 15748 w 366595"/>
                <a:gd name="connsiteY2" fmla="*/ 128610 h 153861"/>
                <a:gd name="connsiteX3" fmla="*/ 12553 w 366595"/>
                <a:gd name="connsiteY3" fmla="*/ 133570 h 153861"/>
                <a:gd name="connsiteX4" fmla="*/ 9788 w 366595"/>
                <a:gd name="connsiteY4" fmla="*/ 138038 h 153861"/>
                <a:gd name="connsiteX5" fmla="*/ 0 w 366595"/>
                <a:gd name="connsiteY5" fmla="*/ 153861 h 153861"/>
                <a:gd name="connsiteX6" fmla="*/ 7010 w 366595"/>
                <a:gd name="connsiteY6" fmla="*/ 153861 h 153861"/>
                <a:gd name="connsiteX7" fmla="*/ 9791 w 366595"/>
                <a:gd name="connsiteY7" fmla="*/ 149369 h 153861"/>
                <a:gd name="connsiteX8" fmla="*/ 15751 w 366595"/>
                <a:gd name="connsiteY8" fmla="*/ 139736 h 153861"/>
                <a:gd name="connsiteX9" fmla="*/ 17624 w 366595"/>
                <a:gd name="connsiteY9" fmla="*/ 136706 h 153861"/>
                <a:gd name="connsiteX10" fmla="*/ 290871 w 366595"/>
                <a:gd name="connsiteY10" fmla="*/ 9107 h 153861"/>
                <a:gd name="connsiteX11" fmla="*/ 358803 w 366595"/>
                <a:gd name="connsiteY11" fmla="*/ 28843 h 153861"/>
                <a:gd name="connsiteX12" fmla="*/ 364099 w 366595"/>
                <a:gd name="connsiteY12" fmla="*/ 31223 h 153861"/>
                <a:gd name="connsiteX13" fmla="*/ 366596 w 366595"/>
                <a:gd name="connsiteY13" fmla="*/ 25811 h 153861"/>
                <a:gd name="connsiteX14" fmla="*/ 361191 w 366595"/>
                <a:gd name="connsiteY14" fmla="*/ 23385 h 153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66595" h="153861">
                  <a:moveTo>
                    <a:pt x="361191" y="23385"/>
                  </a:moveTo>
                  <a:cubicBezTo>
                    <a:pt x="339015" y="13683"/>
                    <a:pt x="315659" y="6898"/>
                    <a:pt x="291778" y="3218"/>
                  </a:cubicBezTo>
                  <a:cubicBezTo>
                    <a:pt x="183566" y="-13467"/>
                    <a:pt x="75907" y="35677"/>
                    <a:pt x="15748" y="128610"/>
                  </a:cubicBezTo>
                  <a:cubicBezTo>
                    <a:pt x="14678" y="130259"/>
                    <a:pt x="13590" y="131891"/>
                    <a:pt x="12553" y="133570"/>
                  </a:cubicBezTo>
                  <a:lnTo>
                    <a:pt x="9788" y="138038"/>
                  </a:lnTo>
                  <a:lnTo>
                    <a:pt x="0" y="153861"/>
                  </a:lnTo>
                  <a:lnTo>
                    <a:pt x="7010" y="153861"/>
                  </a:lnTo>
                  <a:lnTo>
                    <a:pt x="9791" y="149369"/>
                  </a:lnTo>
                  <a:lnTo>
                    <a:pt x="15751" y="139736"/>
                  </a:lnTo>
                  <a:lnTo>
                    <a:pt x="17624" y="136706"/>
                  </a:lnTo>
                  <a:cubicBezTo>
                    <a:pt x="75855" y="42582"/>
                    <a:pt x="183135" y="-7496"/>
                    <a:pt x="290871" y="9107"/>
                  </a:cubicBezTo>
                  <a:cubicBezTo>
                    <a:pt x="314243" y="12705"/>
                    <a:pt x="337101" y="19347"/>
                    <a:pt x="358803" y="28843"/>
                  </a:cubicBezTo>
                  <a:cubicBezTo>
                    <a:pt x="360571" y="29618"/>
                    <a:pt x="362339" y="30411"/>
                    <a:pt x="364099" y="31223"/>
                  </a:cubicBezTo>
                  <a:lnTo>
                    <a:pt x="366596" y="25811"/>
                  </a:lnTo>
                  <a:cubicBezTo>
                    <a:pt x="364801" y="24982"/>
                    <a:pt x="363000" y="24175"/>
                    <a:pt x="361191" y="23385"/>
                  </a:cubicBezTo>
                  <a:close/>
                </a:path>
              </a:pathLst>
            </a:custGeom>
            <a:solidFill>
              <a:srgbClr val="D2D2D2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grpSp>
          <p:nvGrpSpPr>
            <p:cNvPr id="50" name="Графика 12" descr="A group of trees with bushes and flowers">
              <a:extLst>
                <a:ext uri="{FF2B5EF4-FFF2-40B4-BE49-F238E27FC236}">
                  <a16:creationId xmlns:a16="http://schemas.microsoft.com/office/drawing/2014/main" id="{1102C23C-A6EB-51A5-9B27-317F2152129F}"/>
                </a:ext>
              </a:extLst>
            </p:cNvPr>
            <p:cNvGrpSpPr/>
            <p:nvPr/>
          </p:nvGrpSpPr>
          <p:grpSpPr>
            <a:xfrm>
              <a:off x="2325097" y="5610686"/>
              <a:ext cx="125364" cy="125364"/>
              <a:chOff x="2325097" y="5610686"/>
              <a:chExt cx="125364" cy="125364"/>
            </a:xfrm>
          </p:grpSpPr>
          <p:sp>
            <p:nvSpPr>
              <p:cNvPr id="51" name="Свободна форма: фигура 50">
                <a:extLst>
                  <a:ext uri="{FF2B5EF4-FFF2-40B4-BE49-F238E27FC236}">
                    <a16:creationId xmlns:a16="http://schemas.microsoft.com/office/drawing/2014/main" id="{6F265F8C-6CB9-11A4-9F53-90B16C52B427}"/>
                  </a:ext>
                </a:extLst>
              </p:cNvPr>
              <p:cNvSpPr/>
              <p:nvPr/>
            </p:nvSpPr>
            <p:spPr>
              <a:xfrm>
                <a:off x="2325097" y="5610686"/>
                <a:ext cx="125364" cy="125364"/>
              </a:xfrm>
              <a:custGeom>
                <a:avLst/>
                <a:gdLst>
                  <a:gd name="connsiteX0" fmla="*/ 125365 w 125364"/>
                  <a:gd name="connsiteY0" fmla="*/ 62682 h 125364"/>
                  <a:gd name="connsiteX1" fmla="*/ 62682 w 125364"/>
                  <a:gd name="connsiteY1" fmla="*/ 125365 h 125364"/>
                  <a:gd name="connsiteX2" fmla="*/ 0 w 125364"/>
                  <a:gd name="connsiteY2" fmla="*/ 62682 h 125364"/>
                  <a:gd name="connsiteX3" fmla="*/ 62682 w 125364"/>
                  <a:gd name="connsiteY3" fmla="*/ 0 h 125364"/>
                  <a:gd name="connsiteX4" fmla="*/ 125365 w 125364"/>
                  <a:gd name="connsiteY4" fmla="*/ 62682 h 125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64" h="125364">
                    <a:moveTo>
                      <a:pt x="125365" y="62682"/>
                    </a:moveTo>
                    <a:cubicBezTo>
                      <a:pt x="125365" y="97301"/>
                      <a:pt x="97301" y="125365"/>
                      <a:pt x="62682" y="125365"/>
                    </a:cubicBezTo>
                    <a:cubicBezTo>
                      <a:pt x="28064" y="125365"/>
                      <a:pt x="0" y="97301"/>
                      <a:pt x="0" y="62682"/>
                    </a:cubicBezTo>
                    <a:cubicBezTo>
                      <a:pt x="0" y="28064"/>
                      <a:pt x="28064" y="0"/>
                      <a:pt x="62682" y="0"/>
                    </a:cubicBezTo>
                    <a:cubicBezTo>
                      <a:pt x="97301" y="0"/>
                      <a:pt x="125365" y="28064"/>
                      <a:pt x="125365" y="62682"/>
                    </a:cubicBezTo>
                    <a:close/>
                  </a:path>
                </a:pathLst>
              </a:custGeom>
              <a:solidFill>
                <a:srgbClr val="FFFFFF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52" name="Свободна форма: фигура 51">
                <a:extLst>
                  <a:ext uri="{FF2B5EF4-FFF2-40B4-BE49-F238E27FC236}">
                    <a16:creationId xmlns:a16="http://schemas.microsoft.com/office/drawing/2014/main" id="{33FBA57C-3E8A-239C-E76E-218D6138E065}"/>
                  </a:ext>
                </a:extLst>
              </p:cNvPr>
              <p:cNvSpPr/>
              <p:nvPr/>
            </p:nvSpPr>
            <p:spPr>
              <a:xfrm>
                <a:off x="2340210" y="5625889"/>
                <a:ext cx="95130" cy="94963"/>
              </a:xfrm>
              <a:custGeom>
                <a:avLst/>
                <a:gdLst>
                  <a:gd name="connsiteX0" fmla="*/ 61462 w 95130"/>
                  <a:gd name="connsiteY0" fmla="*/ 47973 h 94963"/>
                  <a:gd name="connsiteX1" fmla="*/ 71256 w 95130"/>
                  <a:gd name="connsiteY1" fmla="*/ 48254 h 94963"/>
                  <a:gd name="connsiteX2" fmla="*/ 90843 w 95130"/>
                  <a:gd name="connsiteY2" fmla="*/ 50696 h 94963"/>
                  <a:gd name="connsiteX3" fmla="*/ 92838 w 95130"/>
                  <a:gd name="connsiteY3" fmla="*/ 50696 h 94963"/>
                  <a:gd name="connsiteX4" fmla="*/ 94975 w 95130"/>
                  <a:gd name="connsiteY4" fmla="*/ 46564 h 94963"/>
                  <a:gd name="connsiteX5" fmla="*/ 90843 w 95130"/>
                  <a:gd name="connsiteY5" fmla="*/ 44428 h 94963"/>
                  <a:gd name="connsiteX6" fmla="*/ 71256 w 95130"/>
                  <a:gd name="connsiteY6" fmla="*/ 46871 h 94963"/>
                  <a:gd name="connsiteX7" fmla="*/ 61462 w 95130"/>
                  <a:gd name="connsiteY7" fmla="*/ 47152 h 94963"/>
                  <a:gd name="connsiteX8" fmla="*/ 59458 w 95130"/>
                  <a:gd name="connsiteY8" fmla="*/ 47174 h 94963"/>
                  <a:gd name="connsiteX9" fmla="*/ 58993 w 95130"/>
                  <a:gd name="connsiteY9" fmla="*/ 44260 h 94963"/>
                  <a:gd name="connsiteX10" fmla="*/ 60907 w 95130"/>
                  <a:gd name="connsiteY10" fmla="*/ 43659 h 94963"/>
                  <a:gd name="connsiteX11" fmla="*/ 70308 w 95130"/>
                  <a:gd name="connsiteY11" fmla="*/ 40900 h 94963"/>
                  <a:gd name="connsiteX12" fmla="*/ 89692 w 95130"/>
                  <a:gd name="connsiteY12" fmla="*/ 37169 h 94963"/>
                  <a:gd name="connsiteX13" fmla="*/ 91590 w 95130"/>
                  <a:gd name="connsiteY13" fmla="*/ 36552 h 94963"/>
                  <a:gd name="connsiteX14" fmla="*/ 92346 w 95130"/>
                  <a:gd name="connsiteY14" fmla="*/ 31962 h 94963"/>
                  <a:gd name="connsiteX15" fmla="*/ 87756 w 95130"/>
                  <a:gd name="connsiteY15" fmla="*/ 31207 h 94963"/>
                  <a:gd name="connsiteX16" fmla="*/ 69880 w 95130"/>
                  <a:gd name="connsiteY16" fmla="*/ 39581 h 94963"/>
                  <a:gd name="connsiteX17" fmla="*/ 60653 w 95130"/>
                  <a:gd name="connsiteY17" fmla="*/ 42877 h 94963"/>
                  <a:gd name="connsiteX18" fmla="*/ 58760 w 95130"/>
                  <a:gd name="connsiteY18" fmla="*/ 43513 h 94963"/>
                  <a:gd name="connsiteX19" fmla="*/ 57482 w 95130"/>
                  <a:gd name="connsiteY19" fmla="*/ 40870 h 94963"/>
                  <a:gd name="connsiteX20" fmla="*/ 59047 w 95130"/>
                  <a:gd name="connsiteY20" fmla="*/ 39728 h 94963"/>
                  <a:gd name="connsiteX21" fmla="*/ 67135 w 95130"/>
                  <a:gd name="connsiteY21" fmla="*/ 34199 h 94963"/>
                  <a:gd name="connsiteX22" fmla="*/ 84418 w 95130"/>
                  <a:gd name="connsiteY22" fmla="*/ 24660 h 94963"/>
                  <a:gd name="connsiteX23" fmla="*/ 86031 w 95130"/>
                  <a:gd name="connsiteY23" fmla="*/ 23487 h 94963"/>
                  <a:gd name="connsiteX24" fmla="*/ 85330 w 95130"/>
                  <a:gd name="connsiteY24" fmla="*/ 18890 h 94963"/>
                  <a:gd name="connsiteX25" fmla="*/ 80733 w 95130"/>
                  <a:gd name="connsiteY25" fmla="*/ 19591 h 94963"/>
                  <a:gd name="connsiteX26" fmla="*/ 66320 w 95130"/>
                  <a:gd name="connsiteY26" fmla="*/ 33080 h 94963"/>
                  <a:gd name="connsiteX27" fmla="*/ 58562 w 95130"/>
                  <a:gd name="connsiteY27" fmla="*/ 39064 h 94963"/>
                  <a:gd name="connsiteX28" fmla="*/ 56959 w 95130"/>
                  <a:gd name="connsiteY28" fmla="*/ 40223 h 94963"/>
                  <a:gd name="connsiteX29" fmla="*/ 54910 w 95130"/>
                  <a:gd name="connsiteY29" fmla="*/ 38160 h 94963"/>
                  <a:gd name="connsiteX30" fmla="*/ 56060 w 95130"/>
                  <a:gd name="connsiteY30" fmla="*/ 36565 h 94963"/>
                  <a:gd name="connsiteX31" fmla="*/ 62044 w 95130"/>
                  <a:gd name="connsiteY31" fmla="*/ 28808 h 94963"/>
                  <a:gd name="connsiteX32" fmla="*/ 75534 w 95130"/>
                  <a:gd name="connsiteY32" fmla="*/ 14395 h 94963"/>
                  <a:gd name="connsiteX33" fmla="*/ 76706 w 95130"/>
                  <a:gd name="connsiteY33" fmla="*/ 12781 h 94963"/>
                  <a:gd name="connsiteX34" fmla="*/ 74619 w 95130"/>
                  <a:gd name="connsiteY34" fmla="*/ 8625 h 94963"/>
                  <a:gd name="connsiteX35" fmla="*/ 70462 w 95130"/>
                  <a:gd name="connsiteY35" fmla="*/ 10712 h 94963"/>
                  <a:gd name="connsiteX36" fmla="*/ 60923 w 95130"/>
                  <a:gd name="connsiteY36" fmla="*/ 27995 h 94963"/>
                  <a:gd name="connsiteX37" fmla="*/ 55394 w 95130"/>
                  <a:gd name="connsiteY37" fmla="*/ 36083 h 94963"/>
                  <a:gd name="connsiteX38" fmla="*/ 54265 w 95130"/>
                  <a:gd name="connsiteY38" fmla="*/ 37629 h 94963"/>
                  <a:gd name="connsiteX39" fmla="*/ 51625 w 95130"/>
                  <a:gd name="connsiteY39" fmla="*/ 36319 h 94963"/>
                  <a:gd name="connsiteX40" fmla="*/ 52245 w 95130"/>
                  <a:gd name="connsiteY40" fmla="*/ 34478 h 94963"/>
                  <a:gd name="connsiteX41" fmla="*/ 55541 w 95130"/>
                  <a:gd name="connsiteY41" fmla="*/ 25250 h 94963"/>
                  <a:gd name="connsiteX42" fmla="*/ 63915 w 95130"/>
                  <a:gd name="connsiteY42" fmla="*/ 7374 h 94963"/>
                  <a:gd name="connsiteX43" fmla="*/ 64533 w 95130"/>
                  <a:gd name="connsiteY43" fmla="*/ 5476 h 94963"/>
                  <a:gd name="connsiteX44" fmla="*/ 61262 w 95130"/>
                  <a:gd name="connsiteY44" fmla="*/ 2167 h 94963"/>
                  <a:gd name="connsiteX45" fmla="*/ 57953 w 95130"/>
                  <a:gd name="connsiteY45" fmla="*/ 5438 h 94963"/>
                  <a:gd name="connsiteX46" fmla="*/ 54222 w 95130"/>
                  <a:gd name="connsiteY46" fmla="*/ 24822 h 94963"/>
                  <a:gd name="connsiteX47" fmla="*/ 51463 w 95130"/>
                  <a:gd name="connsiteY47" fmla="*/ 34223 h 94963"/>
                  <a:gd name="connsiteX48" fmla="*/ 50878 w 95130"/>
                  <a:gd name="connsiteY48" fmla="*/ 36086 h 94963"/>
                  <a:gd name="connsiteX49" fmla="*/ 47951 w 95130"/>
                  <a:gd name="connsiteY49" fmla="*/ 35598 h 94963"/>
                  <a:gd name="connsiteX50" fmla="*/ 47973 w 95130"/>
                  <a:gd name="connsiteY50" fmla="*/ 33668 h 94963"/>
                  <a:gd name="connsiteX51" fmla="*/ 48254 w 95130"/>
                  <a:gd name="connsiteY51" fmla="*/ 23874 h 94963"/>
                  <a:gd name="connsiteX52" fmla="*/ 50697 w 95130"/>
                  <a:gd name="connsiteY52" fmla="*/ 4287 h 94963"/>
                  <a:gd name="connsiteX53" fmla="*/ 50697 w 95130"/>
                  <a:gd name="connsiteY53" fmla="*/ 2292 h 94963"/>
                  <a:gd name="connsiteX54" fmla="*/ 46565 w 95130"/>
                  <a:gd name="connsiteY54" fmla="*/ 155 h 94963"/>
                  <a:gd name="connsiteX55" fmla="*/ 44428 w 95130"/>
                  <a:gd name="connsiteY55" fmla="*/ 4287 h 94963"/>
                  <a:gd name="connsiteX56" fmla="*/ 46871 w 95130"/>
                  <a:gd name="connsiteY56" fmla="*/ 23874 h 94963"/>
                  <a:gd name="connsiteX57" fmla="*/ 47152 w 95130"/>
                  <a:gd name="connsiteY57" fmla="*/ 33668 h 94963"/>
                  <a:gd name="connsiteX58" fmla="*/ 47174 w 95130"/>
                  <a:gd name="connsiteY58" fmla="*/ 35598 h 94963"/>
                  <a:gd name="connsiteX59" fmla="*/ 44247 w 95130"/>
                  <a:gd name="connsiteY59" fmla="*/ 36086 h 94963"/>
                  <a:gd name="connsiteX60" fmla="*/ 43662 w 95130"/>
                  <a:gd name="connsiteY60" fmla="*/ 34223 h 94963"/>
                  <a:gd name="connsiteX61" fmla="*/ 40903 w 95130"/>
                  <a:gd name="connsiteY61" fmla="*/ 24822 h 94963"/>
                  <a:gd name="connsiteX62" fmla="*/ 37172 w 95130"/>
                  <a:gd name="connsiteY62" fmla="*/ 5438 h 94963"/>
                  <a:gd name="connsiteX63" fmla="*/ 36554 w 95130"/>
                  <a:gd name="connsiteY63" fmla="*/ 3540 h 94963"/>
                  <a:gd name="connsiteX64" fmla="*/ 31965 w 95130"/>
                  <a:gd name="connsiteY64" fmla="*/ 2784 h 94963"/>
                  <a:gd name="connsiteX65" fmla="*/ 31209 w 95130"/>
                  <a:gd name="connsiteY65" fmla="*/ 7374 h 94963"/>
                  <a:gd name="connsiteX66" fmla="*/ 39584 w 95130"/>
                  <a:gd name="connsiteY66" fmla="*/ 25250 h 94963"/>
                  <a:gd name="connsiteX67" fmla="*/ 42879 w 95130"/>
                  <a:gd name="connsiteY67" fmla="*/ 34478 h 94963"/>
                  <a:gd name="connsiteX68" fmla="*/ 43500 w 95130"/>
                  <a:gd name="connsiteY68" fmla="*/ 36319 h 94963"/>
                  <a:gd name="connsiteX69" fmla="*/ 40860 w 95130"/>
                  <a:gd name="connsiteY69" fmla="*/ 37629 h 94963"/>
                  <a:gd name="connsiteX70" fmla="*/ 39731 w 95130"/>
                  <a:gd name="connsiteY70" fmla="*/ 36083 h 94963"/>
                  <a:gd name="connsiteX71" fmla="*/ 34201 w 95130"/>
                  <a:gd name="connsiteY71" fmla="*/ 27995 h 94963"/>
                  <a:gd name="connsiteX72" fmla="*/ 24662 w 95130"/>
                  <a:gd name="connsiteY72" fmla="*/ 10712 h 94963"/>
                  <a:gd name="connsiteX73" fmla="*/ 23490 w 95130"/>
                  <a:gd name="connsiteY73" fmla="*/ 9099 h 94963"/>
                  <a:gd name="connsiteX74" fmla="*/ 18892 w 95130"/>
                  <a:gd name="connsiteY74" fmla="*/ 9800 h 94963"/>
                  <a:gd name="connsiteX75" fmla="*/ 19594 w 95130"/>
                  <a:gd name="connsiteY75" fmla="*/ 14398 h 94963"/>
                  <a:gd name="connsiteX76" fmla="*/ 33083 w 95130"/>
                  <a:gd name="connsiteY76" fmla="*/ 28811 h 94963"/>
                  <a:gd name="connsiteX77" fmla="*/ 39067 w 95130"/>
                  <a:gd name="connsiteY77" fmla="*/ 36568 h 94963"/>
                  <a:gd name="connsiteX78" fmla="*/ 40218 w 95130"/>
                  <a:gd name="connsiteY78" fmla="*/ 38163 h 94963"/>
                  <a:gd name="connsiteX79" fmla="*/ 38168 w 95130"/>
                  <a:gd name="connsiteY79" fmla="*/ 40226 h 94963"/>
                  <a:gd name="connsiteX80" fmla="*/ 36565 w 95130"/>
                  <a:gd name="connsiteY80" fmla="*/ 39067 h 94963"/>
                  <a:gd name="connsiteX81" fmla="*/ 28808 w 95130"/>
                  <a:gd name="connsiteY81" fmla="*/ 33083 h 94963"/>
                  <a:gd name="connsiteX82" fmla="*/ 14395 w 95130"/>
                  <a:gd name="connsiteY82" fmla="*/ 19593 h 94963"/>
                  <a:gd name="connsiteX83" fmla="*/ 12781 w 95130"/>
                  <a:gd name="connsiteY83" fmla="*/ 18421 h 94963"/>
                  <a:gd name="connsiteX84" fmla="*/ 8625 w 95130"/>
                  <a:gd name="connsiteY84" fmla="*/ 20509 h 94963"/>
                  <a:gd name="connsiteX85" fmla="*/ 10712 w 95130"/>
                  <a:gd name="connsiteY85" fmla="*/ 24665 h 94963"/>
                  <a:gd name="connsiteX86" fmla="*/ 27995 w 95130"/>
                  <a:gd name="connsiteY86" fmla="*/ 34204 h 94963"/>
                  <a:gd name="connsiteX87" fmla="*/ 36083 w 95130"/>
                  <a:gd name="connsiteY87" fmla="*/ 39733 h 94963"/>
                  <a:gd name="connsiteX88" fmla="*/ 37648 w 95130"/>
                  <a:gd name="connsiteY88" fmla="*/ 40876 h 94963"/>
                  <a:gd name="connsiteX89" fmla="*/ 36370 w 95130"/>
                  <a:gd name="connsiteY89" fmla="*/ 43518 h 94963"/>
                  <a:gd name="connsiteX90" fmla="*/ 34478 w 95130"/>
                  <a:gd name="connsiteY90" fmla="*/ 42882 h 94963"/>
                  <a:gd name="connsiteX91" fmla="*/ 25250 w 95130"/>
                  <a:gd name="connsiteY91" fmla="*/ 39587 h 94963"/>
                  <a:gd name="connsiteX92" fmla="*/ 7374 w 95130"/>
                  <a:gd name="connsiteY92" fmla="*/ 31212 h 94963"/>
                  <a:gd name="connsiteX93" fmla="*/ 5476 w 95130"/>
                  <a:gd name="connsiteY93" fmla="*/ 30595 h 94963"/>
                  <a:gd name="connsiteX94" fmla="*/ 2167 w 95130"/>
                  <a:gd name="connsiteY94" fmla="*/ 33866 h 94963"/>
                  <a:gd name="connsiteX95" fmla="*/ 5438 w 95130"/>
                  <a:gd name="connsiteY95" fmla="*/ 37174 h 94963"/>
                  <a:gd name="connsiteX96" fmla="*/ 24822 w 95130"/>
                  <a:gd name="connsiteY96" fmla="*/ 40906 h 94963"/>
                  <a:gd name="connsiteX97" fmla="*/ 34223 w 95130"/>
                  <a:gd name="connsiteY97" fmla="*/ 43665 h 94963"/>
                  <a:gd name="connsiteX98" fmla="*/ 36137 w 95130"/>
                  <a:gd name="connsiteY98" fmla="*/ 44266 h 94963"/>
                  <a:gd name="connsiteX99" fmla="*/ 35672 w 95130"/>
                  <a:gd name="connsiteY99" fmla="*/ 47179 h 94963"/>
                  <a:gd name="connsiteX100" fmla="*/ 33668 w 95130"/>
                  <a:gd name="connsiteY100" fmla="*/ 47158 h 94963"/>
                  <a:gd name="connsiteX101" fmla="*/ 23874 w 95130"/>
                  <a:gd name="connsiteY101" fmla="*/ 46876 h 94963"/>
                  <a:gd name="connsiteX102" fmla="*/ 4287 w 95130"/>
                  <a:gd name="connsiteY102" fmla="*/ 44434 h 94963"/>
                  <a:gd name="connsiteX103" fmla="*/ 2292 w 95130"/>
                  <a:gd name="connsiteY103" fmla="*/ 44434 h 94963"/>
                  <a:gd name="connsiteX104" fmla="*/ 155 w 95130"/>
                  <a:gd name="connsiteY104" fmla="*/ 48565 h 94963"/>
                  <a:gd name="connsiteX105" fmla="*/ 4287 w 95130"/>
                  <a:gd name="connsiteY105" fmla="*/ 50702 h 94963"/>
                  <a:gd name="connsiteX106" fmla="*/ 23874 w 95130"/>
                  <a:gd name="connsiteY106" fmla="*/ 48260 h 94963"/>
                  <a:gd name="connsiteX107" fmla="*/ 33668 w 95130"/>
                  <a:gd name="connsiteY107" fmla="*/ 47978 h 94963"/>
                  <a:gd name="connsiteX108" fmla="*/ 35688 w 95130"/>
                  <a:gd name="connsiteY108" fmla="*/ 47956 h 94963"/>
                  <a:gd name="connsiteX109" fmla="*/ 36184 w 95130"/>
                  <a:gd name="connsiteY109" fmla="*/ 50854 h 94963"/>
                  <a:gd name="connsiteX110" fmla="*/ 34223 w 95130"/>
                  <a:gd name="connsiteY110" fmla="*/ 51468 h 94963"/>
                  <a:gd name="connsiteX111" fmla="*/ 24822 w 95130"/>
                  <a:gd name="connsiteY111" fmla="*/ 54227 h 94963"/>
                  <a:gd name="connsiteX112" fmla="*/ 5438 w 95130"/>
                  <a:gd name="connsiteY112" fmla="*/ 57958 h 94963"/>
                  <a:gd name="connsiteX113" fmla="*/ 3540 w 95130"/>
                  <a:gd name="connsiteY113" fmla="*/ 58576 h 94963"/>
                  <a:gd name="connsiteX114" fmla="*/ 2784 w 95130"/>
                  <a:gd name="connsiteY114" fmla="*/ 63165 h 94963"/>
                  <a:gd name="connsiteX115" fmla="*/ 7374 w 95130"/>
                  <a:gd name="connsiteY115" fmla="*/ 63921 h 94963"/>
                  <a:gd name="connsiteX116" fmla="*/ 25250 w 95130"/>
                  <a:gd name="connsiteY116" fmla="*/ 55546 h 94963"/>
                  <a:gd name="connsiteX117" fmla="*/ 34478 w 95130"/>
                  <a:gd name="connsiteY117" fmla="*/ 52251 h 94963"/>
                  <a:gd name="connsiteX118" fmla="*/ 36416 w 95130"/>
                  <a:gd name="connsiteY118" fmla="*/ 51598 h 94963"/>
                  <a:gd name="connsiteX119" fmla="*/ 37721 w 95130"/>
                  <a:gd name="connsiteY119" fmla="*/ 54203 h 94963"/>
                  <a:gd name="connsiteX120" fmla="*/ 36083 w 95130"/>
                  <a:gd name="connsiteY120" fmla="*/ 55400 h 94963"/>
                  <a:gd name="connsiteX121" fmla="*/ 27995 w 95130"/>
                  <a:gd name="connsiteY121" fmla="*/ 60929 h 94963"/>
                  <a:gd name="connsiteX122" fmla="*/ 10712 w 95130"/>
                  <a:gd name="connsiteY122" fmla="*/ 70468 h 94963"/>
                  <a:gd name="connsiteX123" fmla="*/ 9099 w 95130"/>
                  <a:gd name="connsiteY123" fmla="*/ 71640 h 94963"/>
                  <a:gd name="connsiteX124" fmla="*/ 9800 w 95130"/>
                  <a:gd name="connsiteY124" fmla="*/ 76238 h 94963"/>
                  <a:gd name="connsiteX125" fmla="*/ 14398 w 95130"/>
                  <a:gd name="connsiteY125" fmla="*/ 75537 h 94963"/>
                  <a:gd name="connsiteX126" fmla="*/ 28810 w 95130"/>
                  <a:gd name="connsiteY126" fmla="*/ 62047 h 94963"/>
                  <a:gd name="connsiteX127" fmla="*/ 36568 w 95130"/>
                  <a:gd name="connsiteY127" fmla="*/ 56063 h 94963"/>
                  <a:gd name="connsiteX128" fmla="*/ 38255 w 95130"/>
                  <a:gd name="connsiteY128" fmla="*/ 54845 h 94963"/>
                  <a:gd name="connsiteX129" fmla="*/ 40294 w 95130"/>
                  <a:gd name="connsiteY129" fmla="*/ 56867 h 94963"/>
                  <a:gd name="connsiteX130" fmla="*/ 39067 w 95130"/>
                  <a:gd name="connsiteY130" fmla="*/ 58562 h 94963"/>
                  <a:gd name="connsiteX131" fmla="*/ 33083 w 95130"/>
                  <a:gd name="connsiteY131" fmla="*/ 66320 h 94963"/>
                  <a:gd name="connsiteX132" fmla="*/ 19594 w 95130"/>
                  <a:gd name="connsiteY132" fmla="*/ 80733 h 94963"/>
                  <a:gd name="connsiteX133" fmla="*/ 18421 w 95130"/>
                  <a:gd name="connsiteY133" fmla="*/ 82346 h 94963"/>
                  <a:gd name="connsiteX134" fmla="*/ 20509 w 95130"/>
                  <a:gd name="connsiteY134" fmla="*/ 86502 h 94963"/>
                  <a:gd name="connsiteX135" fmla="*/ 24665 w 95130"/>
                  <a:gd name="connsiteY135" fmla="*/ 84415 h 94963"/>
                  <a:gd name="connsiteX136" fmla="*/ 34204 w 95130"/>
                  <a:gd name="connsiteY136" fmla="*/ 67132 h 94963"/>
                  <a:gd name="connsiteX137" fmla="*/ 39733 w 95130"/>
                  <a:gd name="connsiteY137" fmla="*/ 59044 h 94963"/>
                  <a:gd name="connsiteX138" fmla="*/ 40941 w 95130"/>
                  <a:gd name="connsiteY138" fmla="*/ 57390 h 94963"/>
                  <a:gd name="connsiteX139" fmla="*/ 43551 w 95130"/>
                  <a:gd name="connsiteY139" fmla="*/ 58662 h 94963"/>
                  <a:gd name="connsiteX140" fmla="*/ 42882 w 95130"/>
                  <a:gd name="connsiteY140" fmla="*/ 60650 h 94963"/>
                  <a:gd name="connsiteX141" fmla="*/ 39587 w 95130"/>
                  <a:gd name="connsiteY141" fmla="*/ 69878 h 94963"/>
                  <a:gd name="connsiteX142" fmla="*/ 31212 w 95130"/>
                  <a:gd name="connsiteY142" fmla="*/ 87754 h 94963"/>
                  <a:gd name="connsiteX143" fmla="*/ 30595 w 95130"/>
                  <a:gd name="connsiteY143" fmla="*/ 89652 h 94963"/>
                  <a:gd name="connsiteX144" fmla="*/ 33866 w 95130"/>
                  <a:gd name="connsiteY144" fmla="*/ 92960 h 94963"/>
                  <a:gd name="connsiteX145" fmla="*/ 37174 w 95130"/>
                  <a:gd name="connsiteY145" fmla="*/ 89689 h 94963"/>
                  <a:gd name="connsiteX146" fmla="*/ 40906 w 95130"/>
                  <a:gd name="connsiteY146" fmla="*/ 70305 h 94963"/>
                  <a:gd name="connsiteX147" fmla="*/ 43665 w 95130"/>
                  <a:gd name="connsiteY147" fmla="*/ 60904 h 94963"/>
                  <a:gd name="connsiteX148" fmla="*/ 44296 w 95130"/>
                  <a:gd name="connsiteY148" fmla="*/ 58893 h 94963"/>
                  <a:gd name="connsiteX149" fmla="*/ 47488 w 95130"/>
                  <a:gd name="connsiteY149" fmla="*/ 59396 h 94963"/>
                  <a:gd name="connsiteX150" fmla="*/ 47469 w 95130"/>
                  <a:gd name="connsiteY150" fmla="*/ 61294 h 94963"/>
                  <a:gd name="connsiteX151" fmla="*/ 47187 w 95130"/>
                  <a:gd name="connsiteY151" fmla="*/ 71088 h 94963"/>
                  <a:gd name="connsiteX152" fmla="*/ 44745 w 95130"/>
                  <a:gd name="connsiteY152" fmla="*/ 90675 h 94963"/>
                  <a:gd name="connsiteX153" fmla="*/ 44745 w 95130"/>
                  <a:gd name="connsiteY153" fmla="*/ 92671 h 94963"/>
                  <a:gd name="connsiteX154" fmla="*/ 48877 w 95130"/>
                  <a:gd name="connsiteY154" fmla="*/ 94807 h 94963"/>
                  <a:gd name="connsiteX155" fmla="*/ 51013 w 95130"/>
                  <a:gd name="connsiteY155" fmla="*/ 90675 h 94963"/>
                  <a:gd name="connsiteX156" fmla="*/ 48571 w 95130"/>
                  <a:gd name="connsiteY156" fmla="*/ 71088 h 94963"/>
                  <a:gd name="connsiteX157" fmla="*/ 48289 w 95130"/>
                  <a:gd name="connsiteY157" fmla="*/ 61294 h 94963"/>
                  <a:gd name="connsiteX158" fmla="*/ 48268 w 95130"/>
                  <a:gd name="connsiteY158" fmla="*/ 59334 h 94963"/>
                  <a:gd name="connsiteX159" fmla="*/ 50837 w 95130"/>
                  <a:gd name="connsiteY159" fmla="*/ 58893 h 94963"/>
                  <a:gd name="connsiteX160" fmla="*/ 51468 w 95130"/>
                  <a:gd name="connsiteY160" fmla="*/ 60904 h 94963"/>
                  <a:gd name="connsiteX161" fmla="*/ 54227 w 95130"/>
                  <a:gd name="connsiteY161" fmla="*/ 70305 h 94963"/>
                  <a:gd name="connsiteX162" fmla="*/ 57959 w 95130"/>
                  <a:gd name="connsiteY162" fmla="*/ 89689 h 94963"/>
                  <a:gd name="connsiteX163" fmla="*/ 58576 w 95130"/>
                  <a:gd name="connsiteY163" fmla="*/ 91588 h 94963"/>
                  <a:gd name="connsiteX164" fmla="*/ 63165 w 95130"/>
                  <a:gd name="connsiteY164" fmla="*/ 92343 h 94963"/>
                  <a:gd name="connsiteX165" fmla="*/ 63921 w 95130"/>
                  <a:gd name="connsiteY165" fmla="*/ 87754 h 94963"/>
                  <a:gd name="connsiteX166" fmla="*/ 55546 w 95130"/>
                  <a:gd name="connsiteY166" fmla="*/ 69878 h 94963"/>
                  <a:gd name="connsiteX167" fmla="*/ 52251 w 95130"/>
                  <a:gd name="connsiteY167" fmla="*/ 60650 h 94963"/>
                  <a:gd name="connsiteX168" fmla="*/ 51582 w 95130"/>
                  <a:gd name="connsiteY168" fmla="*/ 58662 h 94963"/>
                  <a:gd name="connsiteX169" fmla="*/ 54192 w 95130"/>
                  <a:gd name="connsiteY169" fmla="*/ 57390 h 94963"/>
                  <a:gd name="connsiteX170" fmla="*/ 55402 w 95130"/>
                  <a:gd name="connsiteY170" fmla="*/ 59044 h 94963"/>
                  <a:gd name="connsiteX171" fmla="*/ 60931 w 95130"/>
                  <a:gd name="connsiteY171" fmla="*/ 67132 h 94963"/>
                  <a:gd name="connsiteX172" fmla="*/ 70471 w 95130"/>
                  <a:gd name="connsiteY172" fmla="*/ 84415 h 94963"/>
                  <a:gd name="connsiteX173" fmla="*/ 71643 w 95130"/>
                  <a:gd name="connsiteY173" fmla="*/ 86029 h 94963"/>
                  <a:gd name="connsiteX174" fmla="*/ 76241 w 95130"/>
                  <a:gd name="connsiteY174" fmla="*/ 85327 h 94963"/>
                  <a:gd name="connsiteX175" fmla="*/ 75539 w 95130"/>
                  <a:gd name="connsiteY175" fmla="*/ 80730 h 94963"/>
                  <a:gd name="connsiteX176" fmla="*/ 62050 w 95130"/>
                  <a:gd name="connsiteY176" fmla="*/ 66317 h 94963"/>
                  <a:gd name="connsiteX177" fmla="*/ 56066 w 95130"/>
                  <a:gd name="connsiteY177" fmla="*/ 58560 h 94963"/>
                  <a:gd name="connsiteX178" fmla="*/ 54839 w 95130"/>
                  <a:gd name="connsiteY178" fmla="*/ 56864 h 94963"/>
                  <a:gd name="connsiteX179" fmla="*/ 56878 w 95130"/>
                  <a:gd name="connsiteY179" fmla="*/ 54842 h 94963"/>
                  <a:gd name="connsiteX180" fmla="*/ 58565 w 95130"/>
                  <a:gd name="connsiteY180" fmla="*/ 56060 h 94963"/>
                  <a:gd name="connsiteX181" fmla="*/ 66322 w 95130"/>
                  <a:gd name="connsiteY181" fmla="*/ 62044 h 94963"/>
                  <a:gd name="connsiteX182" fmla="*/ 80735 w 95130"/>
                  <a:gd name="connsiteY182" fmla="*/ 75534 h 94963"/>
                  <a:gd name="connsiteX183" fmla="*/ 82349 w 95130"/>
                  <a:gd name="connsiteY183" fmla="*/ 76706 h 94963"/>
                  <a:gd name="connsiteX184" fmla="*/ 86505 w 95130"/>
                  <a:gd name="connsiteY184" fmla="*/ 74619 h 94963"/>
                  <a:gd name="connsiteX185" fmla="*/ 84418 w 95130"/>
                  <a:gd name="connsiteY185" fmla="*/ 70462 h 94963"/>
                  <a:gd name="connsiteX186" fmla="*/ 67135 w 95130"/>
                  <a:gd name="connsiteY186" fmla="*/ 60923 h 94963"/>
                  <a:gd name="connsiteX187" fmla="*/ 59047 w 95130"/>
                  <a:gd name="connsiteY187" fmla="*/ 55394 h 94963"/>
                  <a:gd name="connsiteX188" fmla="*/ 57409 w 95130"/>
                  <a:gd name="connsiteY188" fmla="*/ 54197 h 94963"/>
                  <a:gd name="connsiteX189" fmla="*/ 58714 w 95130"/>
                  <a:gd name="connsiteY189" fmla="*/ 51593 h 94963"/>
                  <a:gd name="connsiteX190" fmla="*/ 60653 w 95130"/>
                  <a:gd name="connsiteY190" fmla="*/ 52245 h 94963"/>
                  <a:gd name="connsiteX191" fmla="*/ 69880 w 95130"/>
                  <a:gd name="connsiteY191" fmla="*/ 55540 h 94963"/>
                  <a:gd name="connsiteX192" fmla="*/ 87756 w 95130"/>
                  <a:gd name="connsiteY192" fmla="*/ 63915 h 94963"/>
                  <a:gd name="connsiteX193" fmla="*/ 89654 w 95130"/>
                  <a:gd name="connsiteY193" fmla="*/ 64533 h 94963"/>
                  <a:gd name="connsiteX194" fmla="*/ 92963 w 95130"/>
                  <a:gd name="connsiteY194" fmla="*/ 61262 h 94963"/>
                  <a:gd name="connsiteX195" fmla="*/ 89692 w 95130"/>
                  <a:gd name="connsiteY195" fmla="*/ 57953 h 94963"/>
                  <a:gd name="connsiteX196" fmla="*/ 70308 w 95130"/>
                  <a:gd name="connsiteY196" fmla="*/ 54222 h 94963"/>
                  <a:gd name="connsiteX197" fmla="*/ 60907 w 95130"/>
                  <a:gd name="connsiteY197" fmla="*/ 51463 h 94963"/>
                  <a:gd name="connsiteX198" fmla="*/ 58947 w 95130"/>
                  <a:gd name="connsiteY198" fmla="*/ 50848 h 94963"/>
                  <a:gd name="connsiteX199" fmla="*/ 59442 w 95130"/>
                  <a:gd name="connsiteY199" fmla="*/ 47951 h 94963"/>
                  <a:gd name="connsiteX200" fmla="*/ 61462 w 95130"/>
                  <a:gd name="connsiteY200" fmla="*/ 47973 h 9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</a:cxnLst>
                <a:rect l="l" t="t" r="r" b="b"/>
                <a:pathLst>
                  <a:path w="95130" h="94963">
                    <a:moveTo>
                      <a:pt x="61462" y="47973"/>
                    </a:moveTo>
                    <a:cubicBezTo>
                      <a:pt x="64728" y="48029"/>
                      <a:pt x="67990" y="48097"/>
                      <a:pt x="71256" y="48254"/>
                    </a:cubicBezTo>
                    <a:cubicBezTo>
                      <a:pt x="77784" y="48625"/>
                      <a:pt x="84315" y="48617"/>
                      <a:pt x="90843" y="50696"/>
                    </a:cubicBezTo>
                    <a:cubicBezTo>
                      <a:pt x="91471" y="50897"/>
                      <a:pt x="92164" y="50910"/>
                      <a:pt x="92838" y="50696"/>
                    </a:cubicBezTo>
                    <a:cubicBezTo>
                      <a:pt x="94569" y="50144"/>
                      <a:pt x="95524" y="48295"/>
                      <a:pt x="94975" y="46564"/>
                    </a:cubicBezTo>
                    <a:cubicBezTo>
                      <a:pt x="94423" y="44834"/>
                      <a:pt x="92573" y="43879"/>
                      <a:pt x="90843" y="44428"/>
                    </a:cubicBezTo>
                    <a:cubicBezTo>
                      <a:pt x="84315" y="46508"/>
                      <a:pt x="77784" y="46497"/>
                      <a:pt x="71256" y="46871"/>
                    </a:cubicBezTo>
                    <a:cubicBezTo>
                      <a:pt x="67990" y="47028"/>
                      <a:pt x="64728" y="47095"/>
                      <a:pt x="61462" y="47152"/>
                    </a:cubicBezTo>
                    <a:cubicBezTo>
                      <a:pt x="60793" y="47171"/>
                      <a:pt x="60127" y="47166"/>
                      <a:pt x="59458" y="47174"/>
                    </a:cubicBezTo>
                    <a:cubicBezTo>
                      <a:pt x="59431" y="46161"/>
                      <a:pt x="59255" y="45194"/>
                      <a:pt x="58993" y="44260"/>
                    </a:cubicBezTo>
                    <a:cubicBezTo>
                      <a:pt x="59632" y="44063"/>
                      <a:pt x="60265" y="43849"/>
                      <a:pt x="60907" y="43659"/>
                    </a:cubicBezTo>
                    <a:cubicBezTo>
                      <a:pt x="64029" y="42706"/>
                      <a:pt x="67156" y="41761"/>
                      <a:pt x="70308" y="40900"/>
                    </a:cubicBezTo>
                    <a:cubicBezTo>
                      <a:pt x="76633" y="39238"/>
                      <a:pt x="82839" y="37210"/>
                      <a:pt x="89692" y="37169"/>
                    </a:cubicBezTo>
                    <a:cubicBezTo>
                      <a:pt x="90350" y="37166"/>
                      <a:pt x="91014" y="36966"/>
                      <a:pt x="91590" y="36552"/>
                    </a:cubicBezTo>
                    <a:cubicBezTo>
                      <a:pt x="93066" y="35493"/>
                      <a:pt x="93405" y="33438"/>
                      <a:pt x="92346" y="31962"/>
                    </a:cubicBezTo>
                    <a:cubicBezTo>
                      <a:pt x="91287" y="30486"/>
                      <a:pt x="89232" y="30148"/>
                      <a:pt x="87756" y="31207"/>
                    </a:cubicBezTo>
                    <a:cubicBezTo>
                      <a:pt x="82189" y="35203"/>
                      <a:pt x="75975" y="37210"/>
                      <a:pt x="69880" y="39581"/>
                    </a:cubicBezTo>
                    <a:cubicBezTo>
                      <a:pt x="66823" y="40740"/>
                      <a:pt x="63739" y="41813"/>
                      <a:pt x="60653" y="42877"/>
                    </a:cubicBezTo>
                    <a:cubicBezTo>
                      <a:pt x="60024" y="43099"/>
                      <a:pt x="59391" y="43299"/>
                      <a:pt x="58760" y="43513"/>
                    </a:cubicBezTo>
                    <a:cubicBezTo>
                      <a:pt x="58430" y="42579"/>
                      <a:pt x="58023" y="41680"/>
                      <a:pt x="57482" y="40870"/>
                    </a:cubicBezTo>
                    <a:cubicBezTo>
                      <a:pt x="58010" y="40497"/>
                      <a:pt x="58513" y="40093"/>
                      <a:pt x="59047" y="39728"/>
                    </a:cubicBezTo>
                    <a:cubicBezTo>
                      <a:pt x="61722" y="37854"/>
                      <a:pt x="64403" y="35991"/>
                      <a:pt x="67135" y="34199"/>
                    </a:cubicBezTo>
                    <a:cubicBezTo>
                      <a:pt x="72637" y="30662"/>
                      <a:pt x="77911" y="26815"/>
                      <a:pt x="84418" y="24660"/>
                    </a:cubicBezTo>
                    <a:cubicBezTo>
                      <a:pt x="85043" y="24454"/>
                      <a:pt x="85612" y="24059"/>
                      <a:pt x="86031" y="23487"/>
                    </a:cubicBezTo>
                    <a:cubicBezTo>
                      <a:pt x="87109" y="22025"/>
                      <a:pt x="86795" y="19964"/>
                      <a:pt x="85330" y="18890"/>
                    </a:cubicBezTo>
                    <a:cubicBezTo>
                      <a:pt x="83868" y="17812"/>
                      <a:pt x="81808" y="18126"/>
                      <a:pt x="80733" y="19591"/>
                    </a:cubicBezTo>
                    <a:cubicBezTo>
                      <a:pt x="76674" y="25112"/>
                      <a:pt x="71386" y="28940"/>
                      <a:pt x="66320" y="33080"/>
                    </a:cubicBezTo>
                    <a:cubicBezTo>
                      <a:pt x="63772" y="35125"/>
                      <a:pt x="61170" y="37099"/>
                      <a:pt x="58562" y="39064"/>
                    </a:cubicBezTo>
                    <a:cubicBezTo>
                      <a:pt x="58040" y="39465"/>
                      <a:pt x="57487" y="39828"/>
                      <a:pt x="56959" y="40223"/>
                    </a:cubicBezTo>
                    <a:cubicBezTo>
                      <a:pt x="56361" y="39452"/>
                      <a:pt x="55676" y="38764"/>
                      <a:pt x="54910" y="38160"/>
                    </a:cubicBezTo>
                    <a:cubicBezTo>
                      <a:pt x="55302" y="37635"/>
                      <a:pt x="55662" y="37085"/>
                      <a:pt x="56060" y="36565"/>
                    </a:cubicBezTo>
                    <a:cubicBezTo>
                      <a:pt x="58026" y="33958"/>
                      <a:pt x="60000" y="31356"/>
                      <a:pt x="62044" y="28808"/>
                    </a:cubicBezTo>
                    <a:cubicBezTo>
                      <a:pt x="66184" y="23744"/>
                      <a:pt x="70013" y="18456"/>
                      <a:pt x="75534" y="14395"/>
                    </a:cubicBezTo>
                    <a:cubicBezTo>
                      <a:pt x="76065" y="14005"/>
                      <a:pt x="76484" y="13453"/>
                      <a:pt x="76706" y="12781"/>
                    </a:cubicBezTo>
                    <a:cubicBezTo>
                      <a:pt x="77278" y="11056"/>
                      <a:pt x="76343" y="9196"/>
                      <a:pt x="74619" y="8625"/>
                    </a:cubicBezTo>
                    <a:cubicBezTo>
                      <a:pt x="72894" y="8054"/>
                      <a:pt x="71034" y="8988"/>
                      <a:pt x="70462" y="10712"/>
                    </a:cubicBezTo>
                    <a:cubicBezTo>
                      <a:pt x="68307" y="17216"/>
                      <a:pt x="64462" y="22494"/>
                      <a:pt x="60923" y="27995"/>
                    </a:cubicBezTo>
                    <a:cubicBezTo>
                      <a:pt x="59131" y="30727"/>
                      <a:pt x="57268" y="33411"/>
                      <a:pt x="55394" y="36083"/>
                    </a:cubicBezTo>
                    <a:cubicBezTo>
                      <a:pt x="55034" y="36611"/>
                      <a:pt x="54633" y="37109"/>
                      <a:pt x="54265" y="37629"/>
                    </a:cubicBezTo>
                    <a:cubicBezTo>
                      <a:pt x="53456" y="37077"/>
                      <a:pt x="52559" y="36660"/>
                      <a:pt x="51625" y="36319"/>
                    </a:cubicBezTo>
                    <a:cubicBezTo>
                      <a:pt x="51834" y="35704"/>
                      <a:pt x="52029" y="35087"/>
                      <a:pt x="52245" y="34478"/>
                    </a:cubicBezTo>
                    <a:cubicBezTo>
                      <a:pt x="53309" y="31391"/>
                      <a:pt x="54382" y="28307"/>
                      <a:pt x="55541" y="25250"/>
                    </a:cubicBezTo>
                    <a:cubicBezTo>
                      <a:pt x="57912" y="19155"/>
                      <a:pt x="59921" y="12943"/>
                      <a:pt x="63915" y="7374"/>
                    </a:cubicBezTo>
                    <a:cubicBezTo>
                      <a:pt x="64300" y="6838"/>
                      <a:pt x="64527" y="6185"/>
                      <a:pt x="64533" y="5476"/>
                    </a:cubicBezTo>
                    <a:cubicBezTo>
                      <a:pt x="64544" y="3659"/>
                      <a:pt x="63079" y="2178"/>
                      <a:pt x="61262" y="2167"/>
                    </a:cubicBezTo>
                    <a:cubicBezTo>
                      <a:pt x="59445" y="2156"/>
                      <a:pt x="57964" y="3621"/>
                      <a:pt x="57953" y="5438"/>
                    </a:cubicBezTo>
                    <a:cubicBezTo>
                      <a:pt x="57912" y="12291"/>
                      <a:pt x="55884" y="18497"/>
                      <a:pt x="54222" y="24822"/>
                    </a:cubicBezTo>
                    <a:cubicBezTo>
                      <a:pt x="53361" y="27976"/>
                      <a:pt x="52419" y="31101"/>
                      <a:pt x="51463" y="34223"/>
                    </a:cubicBezTo>
                    <a:cubicBezTo>
                      <a:pt x="51279" y="34849"/>
                      <a:pt x="51073" y="35466"/>
                      <a:pt x="50878" y="36086"/>
                    </a:cubicBezTo>
                    <a:cubicBezTo>
                      <a:pt x="49941" y="35813"/>
                      <a:pt x="48969" y="35631"/>
                      <a:pt x="47951" y="35598"/>
                    </a:cubicBezTo>
                    <a:cubicBezTo>
                      <a:pt x="47959" y="34954"/>
                      <a:pt x="47954" y="34312"/>
                      <a:pt x="47973" y="33668"/>
                    </a:cubicBezTo>
                    <a:cubicBezTo>
                      <a:pt x="48030" y="30402"/>
                      <a:pt x="48097" y="27140"/>
                      <a:pt x="48254" y="23874"/>
                    </a:cubicBezTo>
                    <a:cubicBezTo>
                      <a:pt x="48628" y="17346"/>
                      <a:pt x="48617" y="10815"/>
                      <a:pt x="50697" y="4287"/>
                    </a:cubicBezTo>
                    <a:cubicBezTo>
                      <a:pt x="50897" y="3659"/>
                      <a:pt x="50910" y="2966"/>
                      <a:pt x="50697" y="2292"/>
                    </a:cubicBezTo>
                    <a:cubicBezTo>
                      <a:pt x="50144" y="561"/>
                      <a:pt x="48295" y="-394"/>
                      <a:pt x="46565" y="155"/>
                    </a:cubicBezTo>
                    <a:cubicBezTo>
                      <a:pt x="44834" y="708"/>
                      <a:pt x="43879" y="2557"/>
                      <a:pt x="44428" y="4287"/>
                    </a:cubicBezTo>
                    <a:cubicBezTo>
                      <a:pt x="46508" y="10815"/>
                      <a:pt x="46497" y="17346"/>
                      <a:pt x="46871" y="23874"/>
                    </a:cubicBezTo>
                    <a:cubicBezTo>
                      <a:pt x="47028" y="27140"/>
                      <a:pt x="47095" y="30402"/>
                      <a:pt x="47152" y="33668"/>
                    </a:cubicBezTo>
                    <a:cubicBezTo>
                      <a:pt x="47168" y="34312"/>
                      <a:pt x="47163" y="34954"/>
                      <a:pt x="47174" y="35598"/>
                    </a:cubicBezTo>
                    <a:cubicBezTo>
                      <a:pt x="46156" y="35631"/>
                      <a:pt x="45184" y="35813"/>
                      <a:pt x="44247" y="36086"/>
                    </a:cubicBezTo>
                    <a:cubicBezTo>
                      <a:pt x="44055" y="35463"/>
                      <a:pt x="43846" y="34846"/>
                      <a:pt x="43662" y="34223"/>
                    </a:cubicBezTo>
                    <a:cubicBezTo>
                      <a:pt x="42709" y="31101"/>
                      <a:pt x="41764" y="27974"/>
                      <a:pt x="40903" y="24822"/>
                    </a:cubicBezTo>
                    <a:cubicBezTo>
                      <a:pt x="39240" y="18497"/>
                      <a:pt x="37212" y="12291"/>
                      <a:pt x="37172" y="5438"/>
                    </a:cubicBezTo>
                    <a:cubicBezTo>
                      <a:pt x="37169" y="4780"/>
                      <a:pt x="36969" y="4117"/>
                      <a:pt x="36554" y="3540"/>
                    </a:cubicBezTo>
                    <a:cubicBezTo>
                      <a:pt x="35496" y="2064"/>
                      <a:pt x="33441" y="1726"/>
                      <a:pt x="31965" y="2784"/>
                    </a:cubicBezTo>
                    <a:cubicBezTo>
                      <a:pt x="30489" y="3843"/>
                      <a:pt x="30151" y="5898"/>
                      <a:pt x="31209" y="7374"/>
                    </a:cubicBezTo>
                    <a:cubicBezTo>
                      <a:pt x="35206" y="12941"/>
                      <a:pt x="37212" y="19155"/>
                      <a:pt x="39584" y="25250"/>
                    </a:cubicBezTo>
                    <a:cubicBezTo>
                      <a:pt x="40743" y="28307"/>
                      <a:pt x="41815" y="31391"/>
                      <a:pt x="42879" y="34478"/>
                    </a:cubicBezTo>
                    <a:cubicBezTo>
                      <a:pt x="43096" y="35087"/>
                      <a:pt x="43291" y="35707"/>
                      <a:pt x="43500" y="36319"/>
                    </a:cubicBezTo>
                    <a:cubicBezTo>
                      <a:pt x="42565" y="36660"/>
                      <a:pt x="41669" y="37077"/>
                      <a:pt x="40860" y="37629"/>
                    </a:cubicBezTo>
                    <a:cubicBezTo>
                      <a:pt x="40491" y="37107"/>
                      <a:pt x="40091" y="36609"/>
                      <a:pt x="39731" y="36083"/>
                    </a:cubicBezTo>
                    <a:cubicBezTo>
                      <a:pt x="37857" y="33408"/>
                      <a:pt x="35994" y="30727"/>
                      <a:pt x="34201" y="27995"/>
                    </a:cubicBezTo>
                    <a:cubicBezTo>
                      <a:pt x="30665" y="22494"/>
                      <a:pt x="26818" y="17219"/>
                      <a:pt x="24662" y="10712"/>
                    </a:cubicBezTo>
                    <a:cubicBezTo>
                      <a:pt x="24456" y="10087"/>
                      <a:pt x="24061" y="9518"/>
                      <a:pt x="23490" y="9099"/>
                    </a:cubicBezTo>
                    <a:cubicBezTo>
                      <a:pt x="22028" y="8021"/>
                      <a:pt x="19967" y="8335"/>
                      <a:pt x="18892" y="9800"/>
                    </a:cubicBezTo>
                    <a:cubicBezTo>
                      <a:pt x="17817" y="11265"/>
                      <a:pt x="18129" y="13323"/>
                      <a:pt x="19594" y="14398"/>
                    </a:cubicBezTo>
                    <a:cubicBezTo>
                      <a:pt x="25115" y="18459"/>
                      <a:pt x="28943" y="23747"/>
                      <a:pt x="33083" y="28811"/>
                    </a:cubicBezTo>
                    <a:cubicBezTo>
                      <a:pt x="35130" y="31358"/>
                      <a:pt x="37101" y="33960"/>
                      <a:pt x="39067" y="36568"/>
                    </a:cubicBezTo>
                    <a:cubicBezTo>
                      <a:pt x="39468" y="37088"/>
                      <a:pt x="39825" y="37637"/>
                      <a:pt x="40218" y="38163"/>
                    </a:cubicBezTo>
                    <a:cubicBezTo>
                      <a:pt x="39452" y="38767"/>
                      <a:pt x="38767" y="39454"/>
                      <a:pt x="38168" y="40226"/>
                    </a:cubicBezTo>
                    <a:cubicBezTo>
                      <a:pt x="37640" y="39831"/>
                      <a:pt x="37088" y="39470"/>
                      <a:pt x="36565" y="39067"/>
                    </a:cubicBezTo>
                    <a:cubicBezTo>
                      <a:pt x="33958" y="37101"/>
                      <a:pt x="31356" y="35127"/>
                      <a:pt x="28808" y="33083"/>
                    </a:cubicBezTo>
                    <a:cubicBezTo>
                      <a:pt x="23744" y="28943"/>
                      <a:pt x="18456" y="25114"/>
                      <a:pt x="14395" y="19593"/>
                    </a:cubicBezTo>
                    <a:cubicBezTo>
                      <a:pt x="14005" y="19063"/>
                      <a:pt x="13453" y="18643"/>
                      <a:pt x="12781" y="18421"/>
                    </a:cubicBezTo>
                    <a:cubicBezTo>
                      <a:pt x="11056" y="17850"/>
                      <a:pt x="9196" y="18784"/>
                      <a:pt x="8625" y="20509"/>
                    </a:cubicBezTo>
                    <a:cubicBezTo>
                      <a:pt x="8054" y="22234"/>
                      <a:pt x="8988" y="24094"/>
                      <a:pt x="10712" y="24665"/>
                    </a:cubicBezTo>
                    <a:cubicBezTo>
                      <a:pt x="17216" y="26820"/>
                      <a:pt x="22493" y="30665"/>
                      <a:pt x="27995" y="34204"/>
                    </a:cubicBezTo>
                    <a:cubicBezTo>
                      <a:pt x="30728" y="35997"/>
                      <a:pt x="33411" y="37859"/>
                      <a:pt x="36083" y="39733"/>
                    </a:cubicBezTo>
                    <a:cubicBezTo>
                      <a:pt x="36617" y="40099"/>
                      <a:pt x="37120" y="40505"/>
                      <a:pt x="37648" y="40876"/>
                    </a:cubicBezTo>
                    <a:cubicBezTo>
                      <a:pt x="37107" y="41685"/>
                      <a:pt x="36701" y="42584"/>
                      <a:pt x="36370" y="43518"/>
                    </a:cubicBezTo>
                    <a:cubicBezTo>
                      <a:pt x="35739" y="43305"/>
                      <a:pt x="35106" y="43104"/>
                      <a:pt x="34478" y="42882"/>
                    </a:cubicBezTo>
                    <a:cubicBezTo>
                      <a:pt x="31391" y="41818"/>
                      <a:pt x="28307" y="40746"/>
                      <a:pt x="25250" y="39587"/>
                    </a:cubicBezTo>
                    <a:cubicBezTo>
                      <a:pt x="19155" y="37215"/>
                      <a:pt x="12944" y="35206"/>
                      <a:pt x="7374" y="31212"/>
                    </a:cubicBezTo>
                    <a:cubicBezTo>
                      <a:pt x="6840" y="30828"/>
                      <a:pt x="6185" y="30600"/>
                      <a:pt x="5476" y="30595"/>
                    </a:cubicBezTo>
                    <a:cubicBezTo>
                      <a:pt x="3659" y="30584"/>
                      <a:pt x="2178" y="32049"/>
                      <a:pt x="2167" y="33866"/>
                    </a:cubicBezTo>
                    <a:cubicBezTo>
                      <a:pt x="2156" y="35682"/>
                      <a:pt x="3621" y="37164"/>
                      <a:pt x="5438" y="37174"/>
                    </a:cubicBezTo>
                    <a:cubicBezTo>
                      <a:pt x="12291" y="37215"/>
                      <a:pt x="18497" y="39240"/>
                      <a:pt x="24822" y="40906"/>
                    </a:cubicBezTo>
                    <a:cubicBezTo>
                      <a:pt x="27977" y="41767"/>
                      <a:pt x="31101" y="42709"/>
                      <a:pt x="34223" y="43665"/>
                    </a:cubicBezTo>
                    <a:cubicBezTo>
                      <a:pt x="34865" y="43854"/>
                      <a:pt x="35498" y="44065"/>
                      <a:pt x="36137" y="44266"/>
                    </a:cubicBezTo>
                    <a:cubicBezTo>
                      <a:pt x="35875" y="45200"/>
                      <a:pt x="35699" y="46167"/>
                      <a:pt x="35672" y="47179"/>
                    </a:cubicBezTo>
                    <a:cubicBezTo>
                      <a:pt x="35003" y="47171"/>
                      <a:pt x="34337" y="47176"/>
                      <a:pt x="33668" y="47158"/>
                    </a:cubicBezTo>
                    <a:cubicBezTo>
                      <a:pt x="30403" y="47101"/>
                      <a:pt x="27140" y="47033"/>
                      <a:pt x="23874" y="46876"/>
                    </a:cubicBezTo>
                    <a:cubicBezTo>
                      <a:pt x="17346" y="46502"/>
                      <a:pt x="10815" y="46513"/>
                      <a:pt x="4287" y="44434"/>
                    </a:cubicBezTo>
                    <a:cubicBezTo>
                      <a:pt x="3659" y="44233"/>
                      <a:pt x="2966" y="44220"/>
                      <a:pt x="2292" y="44434"/>
                    </a:cubicBezTo>
                    <a:cubicBezTo>
                      <a:pt x="561" y="44986"/>
                      <a:pt x="-394" y="46835"/>
                      <a:pt x="155" y="48565"/>
                    </a:cubicBezTo>
                    <a:cubicBezTo>
                      <a:pt x="708" y="50296"/>
                      <a:pt x="2557" y="51252"/>
                      <a:pt x="4287" y="50702"/>
                    </a:cubicBezTo>
                    <a:cubicBezTo>
                      <a:pt x="10815" y="48622"/>
                      <a:pt x="17346" y="48633"/>
                      <a:pt x="23874" y="48260"/>
                    </a:cubicBezTo>
                    <a:cubicBezTo>
                      <a:pt x="27140" y="48103"/>
                      <a:pt x="30403" y="48035"/>
                      <a:pt x="33668" y="47978"/>
                    </a:cubicBezTo>
                    <a:cubicBezTo>
                      <a:pt x="34342" y="47959"/>
                      <a:pt x="35014" y="47964"/>
                      <a:pt x="35688" y="47956"/>
                    </a:cubicBezTo>
                    <a:cubicBezTo>
                      <a:pt x="35729" y="48964"/>
                      <a:pt x="35907" y="49927"/>
                      <a:pt x="36184" y="50854"/>
                    </a:cubicBezTo>
                    <a:cubicBezTo>
                      <a:pt x="35528" y="51057"/>
                      <a:pt x="34878" y="51273"/>
                      <a:pt x="34223" y="51468"/>
                    </a:cubicBezTo>
                    <a:cubicBezTo>
                      <a:pt x="31101" y="52424"/>
                      <a:pt x="27974" y="53366"/>
                      <a:pt x="24822" y="54227"/>
                    </a:cubicBezTo>
                    <a:cubicBezTo>
                      <a:pt x="18497" y="55890"/>
                      <a:pt x="12291" y="57918"/>
                      <a:pt x="5438" y="57958"/>
                    </a:cubicBezTo>
                    <a:cubicBezTo>
                      <a:pt x="4780" y="57961"/>
                      <a:pt x="4117" y="58161"/>
                      <a:pt x="3540" y="58576"/>
                    </a:cubicBezTo>
                    <a:cubicBezTo>
                      <a:pt x="2064" y="59634"/>
                      <a:pt x="1726" y="61689"/>
                      <a:pt x="2784" y="63165"/>
                    </a:cubicBezTo>
                    <a:cubicBezTo>
                      <a:pt x="3843" y="64641"/>
                      <a:pt x="5898" y="64979"/>
                      <a:pt x="7374" y="63921"/>
                    </a:cubicBezTo>
                    <a:cubicBezTo>
                      <a:pt x="12941" y="59924"/>
                      <a:pt x="19155" y="57918"/>
                      <a:pt x="25250" y="55546"/>
                    </a:cubicBezTo>
                    <a:cubicBezTo>
                      <a:pt x="28307" y="54387"/>
                      <a:pt x="31391" y="53315"/>
                      <a:pt x="34478" y="52251"/>
                    </a:cubicBezTo>
                    <a:cubicBezTo>
                      <a:pt x="35119" y="52023"/>
                      <a:pt x="35769" y="51817"/>
                      <a:pt x="36416" y="51598"/>
                    </a:cubicBezTo>
                    <a:cubicBezTo>
                      <a:pt x="36757" y="52521"/>
                      <a:pt x="37177" y="53404"/>
                      <a:pt x="37721" y="54203"/>
                    </a:cubicBezTo>
                    <a:cubicBezTo>
                      <a:pt x="37169" y="54593"/>
                      <a:pt x="36641" y="55018"/>
                      <a:pt x="36083" y="55400"/>
                    </a:cubicBezTo>
                    <a:cubicBezTo>
                      <a:pt x="33408" y="57273"/>
                      <a:pt x="30728" y="59136"/>
                      <a:pt x="27995" y="60929"/>
                    </a:cubicBezTo>
                    <a:cubicBezTo>
                      <a:pt x="22493" y="64465"/>
                      <a:pt x="17219" y="68313"/>
                      <a:pt x="10712" y="70468"/>
                    </a:cubicBezTo>
                    <a:cubicBezTo>
                      <a:pt x="10087" y="70674"/>
                      <a:pt x="9518" y="71069"/>
                      <a:pt x="9099" y="71640"/>
                    </a:cubicBezTo>
                    <a:cubicBezTo>
                      <a:pt x="8024" y="73102"/>
                      <a:pt x="8335" y="75163"/>
                      <a:pt x="9800" y="76238"/>
                    </a:cubicBezTo>
                    <a:cubicBezTo>
                      <a:pt x="11262" y="77316"/>
                      <a:pt x="13323" y="77001"/>
                      <a:pt x="14398" y="75537"/>
                    </a:cubicBezTo>
                    <a:cubicBezTo>
                      <a:pt x="18459" y="70016"/>
                      <a:pt x="23747" y="66187"/>
                      <a:pt x="28810" y="62047"/>
                    </a:cubicBezTo>
                    <a:cubicBezTo>
                      <a:pt x="31358" y="60003"/>
                      <a:pt x="33960" y="58029"/>
                      <a:pt x="36568" y="56063"/>
                    </a:cubicBezTo>
                    <a:cubicBezTo>
                      <a:pt x="37118" y="55641"/>
                      <a:pt x="37700" y="55259"/>
                      <a:pt x="38255" y="54845"/>
                    </a:cubicBezTo>
                    <a:cubicBezTo>
                      <a:pt x="38853" y="55600"/>
                      <a:pt x="39533" y="56277"/>
                      <a:pt x="40294" y="56867"/>
                    </a:cubicBezTo>
                    <a:cubicBezTo>
                      <a:pt x="39877" y="57425"/>
                      <a:pt x="39492" y="58010"/>
                      <a:pt x="39067" y="58562"/>
                    </a:cubicBezTo>
                    <a:cubicBezTo>
                      <a:pt x="37101" y="61170"/>
                      <a:pt x="35127" y="63772"/>
                      <a:pt x="33083" y="66320"/>
                    </a:cubicBezTo>
                    <a:cubicBezTo>
                      <a:pt x="28943" y="71383"/>
                      <a:pt x="25115" y="76671"/>
                      <a:pt x="19594" y="80733"/>
                    </a:cubicBezTo>
                    <a:cubicBezTo>
                      <a:pt x="19063" y="81122"/>
                      <a:pt x="18643" y="81675"/>
                      <a:pt x="18421" y="82346"/>
                    </a:cubicBezTo>
                    <a:cubicBezTo>
                      <a:pt x="17850" y="84071"/>
                      <a:pt x="18784" y="85931"/>
                      <a:pt x="20509" y="86502"/>
                    </a:cubicBezTo>
                    <a:cubicBezTo>
                      <a:pt x="22234" y="87074"/>
                      <a:pt x="24094" y="86140"/>
                      <a:pt x="24665" y="84415"/>
                    </a:cubicBezTo>
                    <a:cubicBezTo>
                      <a:pt x="26820" y="77911"/>
                      <a:pt x="30665" y="72634"/>
                      <a:pt x="34204" y="67132"/>
                    </a:cubicBezTo>
                    <a:cubicBezTo>
                      <a:pt x="35997" y="64400"/>
                      <a:pt x="37859" y="61717"/>
                      <a:pt x="39733" y="59044"/>
                    </a:cubicBezTo>
                    <a:cubicBezTo>
                      <a:pt x="40120" y="58481"/>
                      <a:pt x="40548" y="57948"/>
                      <a:pt x="40941" y="57390"/>
                    </a:cubicBezTo>
                    <a:cubicBezTo>
                      <a:pt x="41742" y="57926"/>
                      <a:pt x="42628" y="58329"/>
                      <a:pt x="43551" y="58662"/>
                    </a:cubicBezTo>
                    <a:cubicBezTo>
                      <a:pt x="43326" y="59326"/>
                      <a:pt x="43115" y="59992"/>
                      <a:pt x="42882" y="60650"/>
                    </a:cubicBezTo>
                    <a:cubicBezTo>
                      <a:pt x="41818" y="63737"/>
                      <a:pt x="40746" y="66821"/>
                      <a:pt x="39587" y="69878"/>
                    </a:cubicBezTo>
                    <a:cubicBezTo>
                      <a:pt x="37215" y="75972"/>
                      <a:pt x="35206" y="82184"/>
                      <a:pt x="31212" y="87754"/>
                    </a:cubicBezTo>
                    <a:cubicBezTo>
                      <a:pt x="30828" y="88290"/>
                      <a:pt x="30600" y="88942"/>
                      <a:pt x="30595" y="89652"/>
                    </a:cubicBezTo>
                    <a:cubicBezTo>
                      <a:pt x="30584" y="91468"/>
                      <a:pt x="32049" y="92950"/>
                      <a:pt x="33866" y="92960"/>
                    </a:cubicBezTo>
                    <a:cubicBezTo>
                      <a:pt x="35682" y="92971"/>
                      <a:pt x="37164" y="91506"/>
                      <a:pt x="37174" y="89689"/>
                    </a:cubicBezTo>
                    <a:cubicBezTo>
                      <a:pt x="37215" y="82836"/>
                      <a:pt x="39240" y="76630"/>
                      <a:pt x="40906" y="70305"/>
                    </a:cubicBezTo>
                    <a:cubicBezTo>
                      <a:pt x="41767" y="67154"/>
                      <a:pt x="42709" y="64026"/>
                      <a:pt x="43665" y="60904"/>
                    </a:cubicBezTo>
                    <a:cubicBezTo>
                      <a:pt x="43865" y="60230"/>
                      <a:pt x="44087" y="59564"/>
                      <a:pt x="44296" y="58893"/>
                    </a:cubicBezTo>
                    <a:cubicBezTo>
                      <a:pt x="45316" y="59185"/>
                      <a:pt x="46375" y="59388"/>
                      <a:pt x="47488" y="59396"/>
                    </a:cubicBezTo>
                    <a:cubicBezTo>
                      <a:pt x="47480" y="60030"/>
                      <a:pt x="47485" y="60661"/>
                      <a:pt x="47469" y="61294"/>
                    </a:cubicBezTo>
                    <a:cubicBezTo>
                      <a:pt x="47412" y="64560"/>
                      <a:pt x="47344" y="67822"/>
                      <a:pt x="47187" y="71088"/>
                    </a:cubicBezTo>
                    <a:cubicBezTo>
                      <a:pt x="46814" y="77616"/>
                      <a:pt x="46825" y="84147"/>
                      <a:pt x="44745" y="90675"/>
                    </a:cubicBezTo>
                    <a:cubicBezTo>
                      <a:pt x="44545" y="91303"/>
                      <a:pt x="44531" y="91996"/>
                      <a:pt x="44745" y="92671"/>
                    </a:cubicBezTo>
                    <a:cubicBezTo>
                      <a:pt x="45297" y="94401"/>
                      <a:pt x="47147" y="95359"/>
                      <a:pt x="48877" y="94807"/>
                    </a:cubicBezTo>
                    <a:cubicBezTo>
                      <a:pt x="50607" y="94255"/>
                      <a:pt x="51563" y="92405"/>
                      <a:pt x="51013" y="90675"/>
                    </a:cubicBezTo>
                    <a:cubicBezTo>
                      <a:pt x="48934" y="84147"/>
                      <a:pt x="48945" y="77616"/>
                      <a:pt x="48571" y="71088"/>
                    </a:cubicBezTo>
                    <a:cubicBezTo>
                      <a:pt x="48414" y="67822"/>
                      <a:pt x="48346" y="64560"/>
                      <a:pt x="48289" y="61294"/>
                    </a:cubicBezTo>
                    <a:cubicBezTo>
                      <a:pt x="48270" y="60642"/>
                      <a:pt x="48279" y="59986"/>
                      <a:pt x="48268" y="59334"/>
                    </a:cubicBezTo>
                    <a:cubicBezTo>
                      <a:pt x="49156" y="59282"/>
                      <a:pt x="50012" y="59131"/>
                      <a:pt x="50837" y="58893"/>
                    </a:cubicBezTo>
                    <a:cubicBezTo>
                      <a:pt x="51046" y="59564"/>
                      <a:pt x="51268" y="60230"/>
                      <a:pt x="51468" y="60904"/>
                    </a:cubicBezTo>
                    <a:cubicBezTo>
                      <a:pt x="52424" y="64026"/>
                      <a:pt x="53366" y="67154"/>
                      <a:pt x="54227" y="70305"/>
                    </a:cubicBezTo>
                    <a:cubicBezTo>
                      <a:pt x="55890" y="76630"/>
                      <a:pt x="57918" y="82836"/>
                      <a:pt x="57959" y="89689"/>
                    </a:cubicBezTo>
                    <a:cubicBezTo>
                      <a:pt x="57961" y="90347"/>
                      <a:pt x="58161" y="91011"/>
                      <a:pt x="58576" y="91588"/>
                    </a:cubicBezTo>
                    <a:cubicBezTo>
                      <a:pt x="59634" y="93063"/>
                      <a:pt x="61690" y="93402"/>
                      <a:pt x="63165" y="92343"/>
                    </a:cubicBezTo>
                    <a:cubicBezTo>
                      <a:pt x="64641" y="91284"/>
                      <a:pt x="64979" y="89229"/>
                      <a:pt x="63921" y="87754"/>
                    </a:cubicBezTo>
                    <a:cubicBezTo>
                      <a:pt x="59924" y="82187"/>
                      <a:pt x="57918" y="75972"/>
                      <a:pt x="55546" y="69878"/>
                    </a:cubicBezTo>
                    <a:cubicBezTo>
                      <a:pt x="54387" y="66821"/>
                      <a:pt x="53315" y="63737"/>
                      <a:pt x="52251" y="60650"/>
                    </a:cubicBezTo>
                    <a:cubicBezTo>
                      <a:pt x="52018" y="59992"/>
                      <a:pt x="51807" y="59323"/>
                      <a:pt x="51582" y="58662"/>
                    </a:cubicBezTo>
                    <a:cubicBezTo>
                      <a:pt x="52505" y="58332"/>
                      <a:pt x="53391" y="57929"/>
                      <a:pt x="54192" y="57390"/>
                    </a:cubicBezTo>
                    <a:cubicBezTo>
                      <a:pt x="54587" y="57948"/>
                      <a:pt x="55015" y="58481"/>
                      <a:pt x="55402" y="59044"/>
                    </a:cubicBezTo>
                    <a:cubicBezTo>
                      <a:pt x="57273" y="61719"/>
                      <a:pt x="59139" y="64400"/>
                      <a:pt x="60931" y="67132"/>
                    </a:cubicBezTo>
                    <a:cubicBezTo>
                      <a:pt x="64468" y="72634"/>
                      <a:pt x="68315" y="77909"/>
                      <a:pt x="70471" y="84415"/>
                    </a:cubicBezTo>
                    <a:cubicBezTo>
                      <a:pt x="70676" y="85040"/>
                      <a:pt x="71072" y="85609"/>
                      <a:pt x="71643" y="86029"/>
                    </a:cubicBezTo>
                    <a:cubicBezTo>
                      <a:pt x="73105" y="87106"/>
                      <a:pt x="75166" y="86792"/>
                      <a:pt x="76241" y="85327"/>
                    </a:cubicBezTo>
                    <a:cubicBezTo>
                      <a:pt x="77318" y="83865"/>
                      <a:pt x="77004" y="81805"/>
                      <a:pt x="75539" y="80730"/>
                    </a:cubicBezTo>
                    <a:cubicBezTo>
                      <a:pt x="70018" y="76668"/>
                      <a:pt x="66190" y="71380"/>
                      <a:pt x="62050" y="66317"/>
                    </a:cubicBezTo>
                    <a:cubicBezTo>
                      <a:pt x="60005" y="63769"/>
                      <a:pt x="58032" y="61167"/>
                      <a:pt x="56066" y="58560"/>
                    </a:cubicBezTo>
                    <a:cubicBezTo>
                      <a:pt x="55641" y="58007"/>
                      <a:pt x="55256" y="57422"/>
                      <a:pt x="54839" y="56864"/>
                    </a:cubicBezTo>
                    <a:cubicBezTo>
                      <a:pt x="55600" y="56274"/>
                      <a:pt x="56280" y="55597"/>
                      <a:pt x="56878" y="54842"/>
                    </a:cubicBezTo>
                    <a:cubicBezTo>
                      <a:pt x="57433" y="55256"/>
                      <a:pt x="58015" y="55638"/>
                      <a:pt x="58565" y="56060"/>
                    </a:cubicBezTo>
                    <a:cubicBezTo>
                      <a:pt x="61172" y="58026"/>
                      <a:pt x="63774" y="60000"/>
                      <a:pt x="66322" y="62044"/>
                    </a:cubicBezTo>
                    <a:cubicBezTo>
                      <a:pt x="71386" y="66184"/>
                      <a:pt x="76674" y="70013"/>
                      <a:pt x="80735" y="75534"/>
                    </a:cubicBezTo>
                    <a:cubicBezTo>
                      <a:pt x="81125" y="76065"/>
                      <a:pt x="81677" y="76484"/>
                      <a:pt x="82349" y="76706"/>
                    </a:cubicBezTo>
                    <a:cubicBezTo>
                      <a:pt x="84074" y="77278"/>
                      <a:pt x="85934" y="76343"/>
                      <a:pt x="86505" y="74619"/>
                    </a:cubicBezTo>
                    <a:cubicBezTo>
                      <a:pt x="87077" y="72894"/>
                      <a:pt x="86143" y="71034"/>
                      <a:pt x="84418" y="70462"/>
                    </a:cubicBezTo>
                    <a:cubicBezTo>
                      <a:pt x="77914" y="68307"/>
                      <a:pt x="72637" y="64462"/>
                      <a:pt x="67135" y="60923"/>
                    </a:cubicBezTo>
                    <a:cubicBezTo>
                      <a:pt x="64403" y="59131"/>
                      <a:pt x="61719" y="57268"/>
                      <a:pt x="59047" y="55394"/>
                    </a:cubicBezTo>
                    <a:cubicBezTo>
                      <a:pt x="58489" y="55013"/>
                      <a:pt x="57961" y="54587"/>
                      <a:pt x="57409" y="54197"/>
                    </a:cubicBezTo>
                    <a:cubicBezTo>
                      <a:pt x="57956" y="53399"/>
                      <a:pt x="58375" y="52516"/>
                      <a:pt x="58714" y="51593"/>
                    </a:cubicBezTo>
                    <a:cubicBezTo>
                      <a:pt x="59358" y="51812"/>
                      <a:pt x="60008" y="52018"/>
                      <a:pt x="60653" y="52245"/>
                    </a:cubicBezTo>
                    <a:cubicBezTo>
                      <a:pt x="63739" y="53309"/>
                      <a:pt x="66823" y="54382"/>
                      <a:pt x="69880" y="55540"/>
                    </a:cubicBezTo>
                    <a:cubicBezTo>
                      <a:pt x="75975" y="57912"/>
                      <a:pt x="82187" y="59922"/>
                      <a:pt x="87756" y="63915"/>
                    </a:cubicBezTo>
                    <a:cubicBezTo>
                      <a:pt x="88292" y="64300"/>
                      <a:pt x="88945" y="64527"/>
                      <a:pt x="89654" y="64533"/>
                    </a:cubicBezTo>
                    <a:cubicBezTo>
                      <a:pt x="91471" y="64543"/>
                      <a:pt x="92952" y="63079"/>
                      <a:pt x="92963" y="61262"/>
                    </a:cubicBezTo>
                    <a:cubicBezTo>
                      <a:pt x="92974" y="59445"/>
                      <a:pt x="91509" y="57964"/>
                      <a:pt x="89692" y="57953"/>
                    </a:cubicBezTo>
                    <a:cubicBezTo>
                      <a:pt x="82839" y="57912"/>
                      <a:pt x="76633" y="55884"/>
                      <a:pt x="70308" y="54222"/>
                    </a:cubicBezTo>
                    <a:cubicBezTo>
                      <a:pt x="67154" y="53361"/>
                      <a:pt x="64029" y="52419"/>
                      <a:pt x="60907" y="51463"/>
                    </a:cubicBezTo>
                    <a:cubicBezTo>
                      <a:pt x="60249" y="51268"/>
                      <a:pt x="59599" y="51051"/>
                      <a:pt x="58947" y="50848"/>
                    </a:cubicBezTo>
                    <a:cubicBezTo>
                      <a:pt x="59223" y="49919"/>
                      <a:pt x="59402" y="48958"/>
                      <a:pt x="59442" y="47951"/>
                    </a:cubicBezTo>
                    <a:cubicBezTo>
                      <a:pt x="60114" y="47959"/>
                      <a:pt x="60788" y="47954"/>
                      <a:pt x="61462" y="47973"/>
                    </a:cubicBezTo>
                    <a:close/>
                  </a:path>
                </a:pathLst>
              </a:custGeom>
              <a:solidFill>
                <a:srgbClr val="D2D2D2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53" name="Свободна форма: фигура 52">
                <a:extLst>
                  <a:ext uri="{FF2B5EF4-FFF2-40B4-BE49-F238E27FC236}">
                    <a16:creationId xmlns:a16="http://schemas.microsoft.com/office/drawing/2014/main" id="{5BA60FA9-0F12-7AEC-FFE0-72FC9DFB5799}"/>
                  </a:ext>
                </a:extLst>
              </p:cNvPr>
              <p:cNvSpPr/>
              <p:nvPr/>
            </p:nvSpPr>
            <p:spPr>
              <a:xfrm>
                <a:off x="2373675" y="5659264"/>
                <a:ext cx="28208" cy="28208"/>
              </a:xfrm>
              <a:custGeom>
                <a:avLst/>
                <a:gdLst>
                  <a:gd name="connsiteX0" fmla="*/ 28208 w 28208"/>
                  <a:gd name="connsiteY0" fmla="*/ 14104 h 28208"/>
                  <a:gd name="connsiteX1" fmla="*/ 14104 w 28208"/>
                  <a:gd name="connsiteY1" fmla="*/ 28208 h 28208"/>
                  <a:gd name="connsiteX2" fmla="*/ 0 w 28208"/>
                  <a:gd name="connsiteY2" fmla="*/ 14104 h 28208"/>
                  <a:gd name="connsiteX3" fmla="*/ 14104 w 28208"/>
                  <a:gd name="connsiteY3" fmla="*/ 0 h 28208"/>
                  <a:gd name="connsiteX4" fmla="*/ 28208 w 28208"/>
                  <a:gd name="connsiteY4" fmla="*/ 14104 h 28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208" h="28208">
                    <a:moveTo>
                      <a:pt x="28208" y="14104"/>
                    </a:moveTo>
                    <a:cubicBezTo>
                      <a:pt x="28208" y="21894"/>
                      <a:pt x="21894" y="28208"/>
                      <a:pt x="14104" y="28208"/>
                    </a:cubicBezTo>
                    <a:cubicBezTo>
                      <a:pt x="6315" y="28208"/>
                      <a:pt x="0" y="21894"/>
                      <a:pt x="0" y="14104"/>
                    </a:cubicBezTo>
                    <a:cubicBezTo>
                      <a:pt x="0" y="6315"/>
                      <a:pt x="6315" y="0"/>
                      <a:pt x="14104" y="0"/>
                    </a:cubicBezTo>
                    <a:cubicBezTo>
                      <a:pt x="21894" y="0"/>
                      <a:pt x="28208" y="6315"/>
                      <a:pt x="28208" y="14104"/>
                    </a:cubicBez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</p:grpSp>
      </p:grpSp>
      <p:grpSp>
        <p:nvGrpSpPr>
          <p:cNvPr id="54" name="Графика 12" descr="A group of trees with bushes and flowers">
            <a:extLst>
              <a:ext uri="{FF2B5EF4-FFF2-40B4-BE49-F238E27FC236}">
                <a16:creationId xmlns:a16="http://schemas.microsoft.com/office/drawing/2014/main" id="{371E7FF9-CD66-005E-B3AA-39F325101FC7}"/>
              </a:ext>
            </a:extLst>
          </p:cNvPr>
          <p:cNvGrpSpPr/>
          <p:nvPr/>
        </p:nvGrpSpPr>
        <p:grpSpPr>
          <a:xfrm>
            <a:off x="1745175" y="5541381"/>
            <a:ext cx="577273" cy="441486"/>
            <a:chOff x="1745175" y="5541381"/>
            <a:chExt cx="577273" cy="441486"/>
          </a:xfrm>
        </p:grpSpPr>
        <p:sp>
          <p:nvSpPr>
            <p:cNvPr id="55" name="Свободна форма: фигура 54">
              <a:extLst>
                <a:ext uri="{FF2B5EF4-FFF2-40B4-BE49-F238E27FC236}">
                  <a16:creationId xmlns:a16="http://schemas.microsoft.com/office/drawing/2014/main" id="{F58A5D51-6CF0-EA18-412E-FA57F90AE829}"/>
                </a:ext>
              </a:extLst>
            </p:cNvPr>
            <p:cNvSpPr/>
            <p:nvPr/>
          </p:nvSpPr>
          <p:spPr>
            <a:xfrm>
              <a:off x="1906094" y="5740158"/>
              <a:ext cx="253683" cy="242706"/>
            </a:xfrm>
            <a:custGeom>
              <a:avLst/>
              <a:gdLst>
                <a:gd name="connsiteX0" fmla="*/ 1484 w 253683"/>
                <a:gd name="connsiteY0" fmla="*/ 0 h 242706"/>
                <a:gd name="connsiteX1" fmla="*/ 0 w 253683"/>
                <a:gd name="connsiteY1" fmla="*/ 5773 h 242706"/>
                <a:gd name="connsiteX2" fmla="*/ 239828 w 253683"/>
                <a:gd name="connsiteY2" fmla="*/ 224324 h 242706"/>
                <a:gd name="connsiteX3" fmla="*/ 247258 w 253683"/>
                <a:gd name="connsiteY3" fmla="*/ 242707 h 242706"/>
                <a:gd name="connsiteX4" fmla="*/ 253683 w 253683"/>
                <a:gd name="connsiteY4" fmla="*/ 242707 h 242706"/>
                <a:gd name="connsiteX5" fmla="*/ 245387 w 253683"/>
                <a:gd name="connsiteY5" fmla="*/ 222188 h 242706"/>
                <a:gd name="connsiteX6" fmla="*/ 1484 w 253683"/>
                <a:gd name="connsiteY6" fmla="*/ 0 h 24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83" h="242706">
                  <a:moveTo>
                    <a:pt x="1484" y="0"/>
                  </a:moveTo>
                  <a:lnTo>
                    <a:pt x="0" y="5773"/>
                  </a:lnTo>
                  <a:cubicBezTo>
                    <a:pt x="110741" y="34255"/>
                    <a:pt x="200380" y="115920"/>
                    <a:pt x="239828" y="224324"/>
                  </a:cubicBezTo>
                  <a:lnTo>
                    <a:pt x="247258" y="242707"/>
                  </a:lnTo>
                  <a:lnTo>
                    <a:pt x="253683" y="242707"/>
                  </a:lnTo>
                  <a:lnTo>
                    <a:pt x="245387" y="222188"/>
                  </a:lnTo>
                  <a:cubicBezTo>
                    <a:pt x="205311" y="112038"/>
                    <a:pt x="114128" y="28975"/>
                    <a:pt x="1484" y="0"/>
                  </a:cubicBezTo>
                  <a:close/>
                </a:path>
              </a:pathLst>
            </a:custGeom>
            <a:solidFill>
              <a:srgbClr val="E6E6E6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56" name="Свободна форма: фигура 55">
              <a:extLst>
                <a:ext uri="{FF2B5EF4-FFF2-40B4-BE49-F238E27FC236}">
                  <a16:creationId xmlns:a16="http://schemas.microsoft.com/office/drawing/2014/main" id="{A3FD1045-C684-057C-D34C-5AA50D747BF3}"/>
                </a:ext>
              </a:extLst>
            </p:cNvPr>
            <p:cNvSpPr/>
            <p:nvPr/>
          </p:nvSpPr>
          <p:spPr>
            <a:xfrm>
              <a:off x="1745175" y="5815671"/>
              <a:ext cx="393869" cy="167193"/>
            </a:xfrm>
            <a:custGeom>
              <a:avLst/>
              <a:gdLst>
                <a:gd name="connsiteX0" fmla="*/ 328510 w 393869"/>
                <a:gd name="connsiteY0" fmla="*/ 92451 h 167193"/>
                <a:gd name="connsiteX1" fmla="*/ 283785 w 393869"/>
                <a:gd name="connsiteY1" fmla="*/ 53228 h 167193"/>
                <a:gd name="connsiteX2" fmla="*/ 268817 w 393869"/>
                <a:gd name="connsiteY2" fmla="*/ 43245 h 167193"/>
                <a:gd name="connsiteX3" fmla="*/ 5407 w 393869"/>
                <a:gd name="connsiteY3" fmla="*/ 23433 h 167193"/>
                <a:gd name="connsiteX4" fmla="*/ 0 w 393869"/>
                <a:gd name="connsiteY4" fmla="*/ 25865 h 167193"/>
                <a:gd name="connsiteX5" fmla="*/ 2505 w 393869"/>
                <a:gd name="connsiteY5" fmla="*/ 31272 h 167193"/>
                <a:gd name="connsiteX6" fmla="*/ 7795 w 393869"/>
                <a:gd name="connsiteY6" fmla="*/ 28892 h 167193"/>
                <a:gd name="connsiteX7" fmla="*/ 279569 w 393869"/>
                <a:gd name="connsiteY7" fmla="*/ 57536 h 167193"/>
                <a:gd name="connsiteX8" fmla="*/ 297174 w 393869"/>
                <a:gd name="connsiteY8" fmla="*/ 71023 h 167193"/>
                <a:gd name="connsiteX9" fmla="*/ 324077 w 393869"/>
                <a:gd name="connsiteY9" fmla="*/ 96432 h 167193"/>
                <a:gd name="connsiteX10" fmla="*/ 385953 w 393869"/>
                <a:gd name="connsiteY10" fmla="*/ 167194 h 167193"/>
                <a:gd name="connsiteX11" fmla="*/ 393870 w 393869"/>
                <a:gd name="connsiteY11" fmla="*/ 167194 h 167193"/>
                <a:gd name="connsiteX12" fmla="*/ 328510 w 393869"/>
                <a:gd name="connsiteY12" fmla="*/ 92451 h 167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93869" h="167193">
                  <a:moveTo>
                    <a:pt x="328510" y="92451"/>
                  </a:moveTo>
                  <a:cubicBezTo>
                    <a:pt x="314790" y="77654"/>
                    <a:pt x="299768" y="64587"/>
                    <a:pt x="283785" y="53228"/>
                  </a:cubicBezTo>
                  <a:cubicBezTo>
                    <a:pt x="278881" y="49743"/>
                    <a:pt x="273896" y="46399"/>
                    <a:pt x="268817" y="43245"/>
                  </a:cubicBezTo>
                  <a:cubicBezTo>
                    <a:pt x="190308" y="-5482"/>
                    <a:pt x="91838" y="-14374"/>
                    <a:pt x="5407" y="23433"/>
                  </a:cubicBezTo>
                  <a:cubicBezTo>
                    <a:pt x="3601" y="24224"/>
                    <a:pt x="1798" y="25033"/>
                    <a:pt x="0" y="25865"/>
                  </a:cubicBezTo>
                  <a:lnTo>
                    <a:pt x="2505" y="31272"/>
                  </a:lnTo>
                  <a:cubicBezTo>
                    <a:pt x="4265" y="30457"/>
                    <a:pt x="6024" y="29666"/>
                    <a:pt x="7795" y="28892"/>
                  </a:cubicBezTo>
                  <a:cubicBezTo>
                    <a:pt x="97608" y="-10394"/>
                    <a:pt x="200684" y="1866"/>
                    <a:pt x="279569" y="57536"/>
                  </a:cubicBezTo>
                  <a:cubicBezTo>
                    <a:pt x="285585" y="61782"/>
                    <a:pt x="291455" y="66276"/>
                    <a:pt x="297174" y="71023"/>
                  </a:cubicBezTo>
                  <a:cubicBezTo>
                    <a:pt x="306586" y="78837"/>
                    <a:pt x="315594" y="87285"/>
                    <a:pt x="324077" y="96432"/>
                  </a:cubicBezTo>
                  <a:lnTo>
                    <a:pt x="385953" y="167194"/>
                  </a:lnTo>
                  <a:lnTo>
                    <a:pt x="393870" y="167194"/>
                  </a:lnTo>
                  <a:lnTo>
                    <a:pt x="328510" y="92451"/>
                  </a:lnTo>
                  <a:close/>
                </a:path>
              </a:pathLst>
            </a:custGeom>
            <a:solidFill>
              <a:srgbClr val="FFFFFF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57" name="Свободна форма: фигура 56">
              <a:extLst>
                <a:ext uri="{FF2B5EF4-FFF2-40B4-BE49-F238E27FC236}">
                  <a16:creationId xmlns:a16="http://schemas.microsoft.com/office/drawing/2014/main" id="{41DA9B1B-9DAD-EB34-E27F-0FC9A156AE3A}"/>
                </a:ext>
              </a:extLst>
            </p:cNvPr>
            <p:cNvSpPr/>
            <p:nvPr/>
          </p:nvSpPr>
          <p:spPr>
            <a:xfrm>
              <a:off x="1960348" y="5784025"/>
              <a:ext cx="154352" cy="198839"/>
            </a:xfrm>
            <a:custGeom>
              <a:avLst/>
              <a:gdLst>
                <a:gd name="connsiteX0" fmla="*/ 82004 w 154352"/>
                <a:gd name="connsiteY0" fmla="*/ 102674 h 198839"/>
                <a:gd name="connsiteX1" fmla="*/ 68615 w 154352"/>
                <a:gd name="connsiteY1" fmla="*/ 84874 h 198839"/>
                <a:gd name="connsiteX2" fmla="*/ 4760 w 154352"/>
                <a:gd name="connsiteY2" fmla="*/ 0 h 198839"/>
                <a:gd name="connsiteX3" fmla="*/ 0 w 154352"/>
                <a:gd name="connsiteY3" fmla="*/ 3585 h 198839"/>
                <a:gd name="connsiteX4" fmla="*/ 53647 w 154352"/>
                <a:gd name="connsiteY4" fmla="*/ 74894 h 198839"/>
                <a:gd name="connsiteX5" fmla="*/ 64399 w 154352"/>
                <a:gd name="connsiteY5" fmla="*/ 89185 h 198839"/>
                <a:gd name="connsiteX6" fmla="*/ 146893 w 154352"/>
                <a:gd name="connsiteY6" fmla="*/ 198840 h 198839"/>
                <a:gd name="connsiteX7" fmla="*/ 154353 w 154352"/>
                <a:gd name="connsiteY7" fmla="*/ 198840 h 198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352" h="198839">
                  <a:moveTo>
                    <a:pt x="82004" y="102674"/>
                  </a:moveTo>
                  <a:lnTo>
                    <a:pt x="68615" y="84874"/>
                  </a:lnTo>
                  <a:lnTo>
                    <a:pt x="4760" y="0"/>
                  </a:lnTo>
                  <a:lnTo>
                    <a:pt x="0" y="3585"/>
                  </a:lnTo>
                  <a:lnTo>
                    <a:pt x="53647" y="74894"/>
                  </a:lnTo>
                  <a:lnTo>
                    <a:pt x="64399" y="89185"/>
                  </a:lnTo>
                  <a:lnTo>
                    <a:pt x="146893" y="198840"/>
                  </a:lnTo>
                  <a:lnTo>
                    <a:pt x="154353" y="198840"/>
                  </a:lnTo>
                  <a:close/>
                </a:path>
              </a:pathLst>
            </a:custGeom>
            <a:solidFill>
              <a:srgbClr val="FFFFFF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sp>
          <p:nvSpPr>
            <p:cNvPr id="58" name="Свободна форма: фигура 57">
              <a:extLst>
                <a:ext uri="{FF2B5EF4-FFF2-40B4-BE49-F238E27FC236}">
                  <a16:creationId xmlns:a16="http://schemas.microsoft.com/office/drawing/2014/main" id="{BAEA9097-064B-83CC-C6EE-7EA15E17FA72}"/>
                </a:ext>
              </a:extLst>
            </p:cNvPr>
            <p:cNvSpPr/>
            <p:nvPr/>
          </p:nvSpPr>
          <p:spPr>
            <a:xfrm>
              <a:off x="2158129" y="5683815"/>
              <a:ext cx="104249" cy="299052"/>
            </a:xfrm>
            <a:custGeom>
              <a:avLst/>
              <a:gdLst>
                <a:gd name="connsiteX0" fmla="*/ 103571 w 104249"/>
                <a:gd name="connsiteY0" fmla="*/ 2968 h 299052"/>
                <a:gd name="connsiteX1" fmla="*/ 100592 w 104249"/>
                <a:gd name="connsiteY1" fmla="*/ 0 h 299052"/>
                <a:gd name="connsiteX2" fmla="*/ 100581 w 104249"/>
                <a:gd name="connsiteY2" fmla="*/ 0 h 299052"/>
                <a:gd name="connsiteX3" fmla="*/ 97614 w 104249"/>
                <a:gd name="connsiteY3" fmla="*/ 2992 h 299052"/>
                <a:gd name="connsiteX4" fmla="*/ 98061 w 104249"/>
                <a:gd name="connsiteY4" fmla="*/ 112327 h 299052"/>
                <a:gd name="connsiteX5" fmla="*/ 81823 w 104249"/>
                <a:gd name="connsiteY5" fmla="*/ 94354 h 299052"/>
                <a:gd name="connsiteX6" fmla="*/ 0 w 104249"/>
                <a:gd name="connsiteY6" fmla="*/ 55011 h 299052"/>
                <a:gd name="connsiteX7" fmla="*/ 39337 w 104249"/>
                <a:gd name="connsiteY7" fmla="*/ 136843 h 299052"/>
                <a:gd name="connsiteX8" fmla="*/ 97982 w 104249"/>
                <a:gd name="connsiteY8" fmla="*/ 177365 h 299052"/>
                <a:gd name="connsiteX9" fmla="*/ 50660 w 104249"/>
                <a:gd name="connsiteY9" fmla="*/ 281529 h 299052"/>
                <a:gd name="connsiteX10" fmla="*/ 32763 w 104249"/>
                <a:gd name="connsiteY10" fmla="*/ 299053 h 299052"/>
                <a:gd name="connsiteX11" fmla="*/ 41281 w 104249"/>
                <a:gd name="connsiteY11" fmla="*/ 299053 h 299052"/>
                <a:gd name="connsiteX12" fmla="*/ 54827 w 104249"/>
                <a:gd name="connsiteY12" fmla="*/ 285788 h 299052"/>
                <a:gd name="connsiteX13" fmla="*/ 104248 w 104249"/>
                <a:gd name="connsiteY13" fmla="*/ 167412 h 299052"/>
                <a:gd name="connsiteX14" fmla="*/ 103571 w 104249"/>
                <a:gd name="connsiteY14" fmla="*/ 2968 h 299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4249" h="299052">
                  <a:moveTo>
                    <a:pt x="103571" y="2968"/>
                  </a:moveTo>
                  <a:cubicBezTo>
                    <a:pt x="103565" y="1327"/>
                    <a:pt x="102233" y="0"/>
                    <a:pt x="100592" y="0"/>
                  </a:cubicBezTo>
                  <a:cubicBezTo>
                    <a:pt x="100590" y="0"/>
                    <a:pt x="100584" y="0"/>
                    <a:pt x="100581" y="0"/>
                  </a:cubicBezTo>
                  <a:cubicBezTo>
                    <a:pt x="98935" y="5"/>
                    <a:pt x="97608" y="1348"/>
                    <a:pt x="97614" y="2992"/>
                  </a:cubicBezTo>
                  <a:lnTo>
                    <a:pt x="98061" y="112327"/>
                  </a:lnTo>
                  <a:cubicBezTo>
                    <a:pt x="93198" y="106341"/>
                    <a:pt x="87769" y="100297"/>
                    <a:pt x="81823" y="94354"/>
                  </a:cubicBezTo>
                  <a:cubicBezTo>
                    <a:pt x="48364" y="60893"/>
                    <a:pt x="0" y="55011"/>
                    <a:pt x="0" y="55011"/>
                  </a:cubicBezTo>
                  <a:cubicBezTo>
                    <a:pt x="0" y="55011"/>
                    <a:pt x="5878" y="103381"/>
                    <a:pt x="39337" y="136843"/>
                  </a:cubicBezTo>
                  <a:cubicBezTo>
                    <a:pt x="59858" y="157366"/>
                    <a:pt x="81552" y="171885"/>
                    <a:pt x="97982" y="177365"/>
                  </a:cubicBezTo>
                  <a:cubicBezTo>
                    <a:pt x="95683" y="216494"/>
                    <a:pt x="78771" y="254006"/>
                    <a:pt x="50660" y="281529"/>
                  </a:cubicBezTo>
                  <a:lnTo>
                    <a:pt x="32763" y="299053"/>
                  </a:lnTo>
                  <a:lnTo>
                    <a:pt x="41281" y="299053"/>
                  </a:lnTo>
                  <a:lnTo>
                    <a:pt x="54827" y="285788"/>
                  </a:lnTo>
                  <a:cubicBezTo>
                    <a:pt x="86456" y="254821"/>
                    <a:pt x="104470" y="211674"/>
                    <a:pt x="104248" y="167412"/>
                  </a:cubicBezTo>
                  <a:lnTo>
                    <a:pt x="103571" y="2968"/>
                  </a:lnTo>
                  <a:close/>
                </a:path>
              </a:pathLst>
            </a:custGeom>
            <a:solidFill>
              <a:srgbClr val="737373"/>
            </a:solidFill>
            <a:ln w="269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bg-BG"/>
            </a:p>
          </p:txBody>
        </p:sp>
        <p:grpSp>
          <p:nvGrpSpPr>
            <p:cNvPr id="59" name="Графика 12" descr="A group of trees with bushes and flowers">
              <a:extLst>
                <a:ext uri="{FF2B5EF4-FFF2-40B4-BE49-F238E27FC236}">
                  <a16:creationId xmlns:a16="http://schemas.microsoft.com/office/drawing/2014/main" id="{9A43466F-3C64-9368-BD53-DC19FCD937E4}"/>
                </a:ext>
              </a:extLst>
            </p:cNvPr>
            <p:cNvGrpSpPr/>
            <p:nvPr/>
          </p:nvGrpSpPr>
          <p:grpSpPr>
            <a:xfrm>
              <a:off x="2197084" y="5541381"/>
              <a:ext cx="125364" cy="125364"/>
              <a:chOff x="2197084" y="5541381"/>
              <a:chExt cx="125364" cy="125364"/>
            </a:xfrm>
          </p:grpSpPr>
          <p:sp>
            <p:nvSpPr>
              <p:cNvPr id="60" name="Свободна форма: фигура 59">
                <a:extLst>
                  <a:ext uri="{FF2B5EF4-FFF2-40B4-BE49-F238E27FC236}">
                    <a16:creationId xmlns:a16="http://schemas.microsoft.com/office/drawing/2014/main" id="{759EC718-C47C-AF3C-F722-2BEF6C797FCC}"/>
                  </a:ext>
                </a:extLst>
              </p:cNvPr>
              <p:cNvSpPr/>
              <p:nvPr/>
            </p:nvSpPr>
            <p:spPr>
              <a:xfrm>
                <a:off x="2197084" y="5541381"/>
                <a:ext cx="125364" cy="125364"/>
              </a:xfrm>
              <a:custGeom>
                <a:avLst/>
                <a:gdLst>
                  <a:gd name="connsiteX0" fmla="*/ 125365 w 125364"/>
                  <a:gd name="connsiteY0" fmla="*/ 62682 h 125364"/>
                  <a:gd name="connsiteX1" fmla="*/ 62682 w 125364"/>
                  <a:gd name="connsiteY1" fmla="*/ 125365 h 125364"/>
                  <a:gd name="connsiteX2" fmla="*/ 0 w 125364"/>
                  <a:gd name="connsiteY2" fmla="*/ 62682 h 125364"/>
                  <a:gd name="connsiteX3" fmla="*/ 62682 w 125364"/>
                  <a:gd name="connsiteY3" fmla="*/ 0 h 125364"/>
                  <a:gd name="connsiteX4" fmla="*/ 125365 w 125364"/>
                  <a:gd name="connsiteY4" fmla="*/ 62682 h 125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64" h="125364">
                    <a:moveTo>
                      <a:pt x="125365" y="62682"/>
                    </a:moveTo>
                    <a:cubicBezTo>
                      <a:pt x="125365" y="97301"/>
                      <a:pt x="97301" y="125365"/>
                      <a:pt x="62682" y="125365"/>
                    </a:cubicBezTo>
                    <a:cubicBezTo>
                      <a:pt x="28064" y="125365"/>
                      <a:pt x="0" y="97301"/>
                      <a:pt x="0" y="62682"/>
                    </a:cubicBezTo>
                    <a:cubicBezTo>
                      <a:pt x="0" y="28064"/>
                      <a:pt x="28064" y="0"/>
                      <a:pt x="62682" y="0"/>
                    </a:cubicBezTo>
                    <a:cubicBezTo>
                      <a:pt x="97301" y="0"/>
                      <a:pt x="125365" y="28064"/>
                      <a:pt x="125365" y="62682"/>
                    </a:cubicBezTo>
                    <a:close/>
                  </a:path>
                </a:pathLst>
              </a:custGeom>
              <a:solidFill>
                <a:srgbClr val="FFFFFF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61" name="Свободна форма: фигура 60">
                <a:extLst>
                  <a:ext uri="{FF2B5EF4-FFF2-40B4-BE49-F238E27FC236}">
                    <a16:creationId xmlns:a16="http://schemas.microsoft.com/office/drawing/2014/main" id="{387AE6D0-00D2-1EBC-0832-931670DBFE19}"/>
                  </a:ext>
                </a:extLst>
              </p:cNvPr>
              <p:cNvSpPr/>
              <p:nvPr/>
            </p:nvSpPr>
            <p:spPr>
              <a:xfrm>
                <a:off x="2212200" y="5556583"/>
                <a:ext cx="95124" cy="94962"/>
              </a:xfrm>
              <a:custGeom>
                <a:avLst/>
                <a:gdLst>
                  <a:gd name="connsiteX0" fmla="*/ 61457 w 95124"/>
                  <a:gd name="connsiteY0" fmla="*/ 47973 h 94962"/>
                  <a:gd name="connsiteX1" fmla="*/ 71250 w 95124"/>
                  <a:gd name="connsiteY1" fmla="*/ 48254 h 94962"/>
                  <a:gd name="connsiteX2" fmla="*/ 90838 w 95124"/>
                  <a:gd name="connsiteY2" fmla="*/ 50697 h 94962"/>
                  <a:gd name="connsiteX3" fmla="*/ 92833 w 95124"/>
                  <a:gd name="connsiteY3" fmla="*/ 50697 h 94962"/>
                  <a:gd name="connsiteX4" fmla="*/ 94969 w 95124"/>
                  <a:gd name="connsiteY4" fmla="*/ 46565 h 94962"/>
                  <a:gd name="connsiteX5" fmla="*/ 90838 w 95124"/>
                  <a:gd name="connsiteY5" fmla="*/ 44428 h 94962"/>
                  <a:gd name="connsiteX6" fmla="*/ 71250 w 95124"/>
                  <a:gd name="connsiteY6" fmla="*/ 46871 h 94962"/>
                  <a:gd name="connsiteX7" fmla="*/ 61457 w 95124"/>
                  <a:gd name="connsiteY7" fmla="*/ 47152 h 94962"/>
                  <a:gd name="connsiteX8" fmla="*/ 59453 w 95124"/>
                  <a:gd name="connsiteY8" fmla="*/ 47174 h 94962"/>
                  <a:gd name="connsiteX9" fmla="*/ 58987 w 95124"/>
                  <a:gd name="connsiteY9" fmla="*/ 44260 h 94962"/>
                  <a:gd name="connsiteX10" fmla="*/ 60902 w 95124"/>
                  <a:gd name="connsiteY10" fmla="*/ 43659 h 94962"/>
                  <a:gd name="connsiteX11" fmla="*/ 70303 w 95124"/>
                  <a:gd name="connsiteY11" fmla="*/ 40900 h 94962"/>
                  <a:gd name="connsiteX12" fmla="*/ 89687 w 95124"/>
                  <a:gd name="connsiteY12" fmla="*/ 37169 h 94962"/>
                  <a:gd name="connsiteX13" fmla="*/ 91585 w 95124"/>
                  <a:gd name="connsiteY13" fmla="*/ 36552 h 94962"/>
                  <a:gd name="connsiteX14" fmla="*/ 92340 w 95124"/>
                  <a:gd name="connsiteY14" fmla="*/ 31962 h 94962"/>
                  <a:gd name="connsiteX15" fmla="*/ 87751 w 95124"/>
                  <a:gd name="connsiteY15" fmla="*/ 31207 h 94962"/>
                  <a:gd name="connsiteX16" fmla="*/ 69875 w 95124"/>
                  <a:gd name="connsiteY16" fmla="*/ 39581 h 94962"/>
                  <a:gd name="connsiteX17" fmla="*/ 60647 w 95124"/>
                  <a:gd name="connsiteY17" fmla="*/ 42877 h 94962"/>
                  <a:gd name="connsiteX18" fmla="*/ 58754 w 95124"/>
                  <a:gd name="connsiteY18" fmla="*/ 43513 h 94962"/>
                  <a:gd name="connsiteX19" fmla="*/ 57477 w 95124"/>
                  <a:gd name="connsiteY19" fmla="*/ 40870 h 94962"/>
                  <a:gd name="connsiteX20" fmla="*/ 59042 w 95124"/>
                  <a:gd name="connsiteY20" fmla="*/ 39728 h 94962"/>
                  <a:gd name="connsiteX21" fmla="*/ 67132 w 95124"/>
                  <a:gd name="connsiteY21" fmla="*/ 34199 h 94962"/>
                  <a:gd name="connsiteX22" fmla="*/ 84415 w 95124"/>
                  <a:gd name="connsiteY22" fmla="*/ 24660 h 94962"/>
                  <a:gd name="connsiteX23" fmla="*/ 86029 w 95124"/>
                  <a:gd name="connsiteY23" fmla="*/ 23487 h 94962"/>
                  <a:gd name="connsiteX24" fmla="*/ 85328 w 95124"/>
                  <a:gd name="connsiteY24" fmla="*/ 18890 h 94962"/>
                  <a:gd name="connsiteX25" fmla="*/ 80730 w 95124"/>
                  <a:gd name="connsiteY25" fmla="*/ 19591 h 94962"/>
                  <a:gd name="connsiteX26" fmla="*/ 66317 w 95124"/>
                  <a:gd name="connsiteY26" fmla="*/ 33080 h 94962"/>
                  <a:gd name="connsiteX27" fmla="*/ 58560 w 95124"/>
                  <a:gd name="connsiteY27" fmla="*/ 39064 h 94962"/>
                  <a:gd name="connsiteX28" fmla="*/ 56957 w 95124"/>
                  <a:gd name="connsiteY28" fmla="*/ 40223 h 94962"/>
                  <a:gd name="connsiteX29" fmla="*/ 54907 w 95124"/>
                  <a:gd name="connsiteY29" fmla="*/ 38160 h 94962"/>
                  <a:gd name="connsiteX30" fmla="*/ 56058 w 95124"/>
                  <a:gd name="connsiteY30" fmla="*/ 36565 h 94962"/>
                  <a:gd name="connsiteX31" fmla="*/ 62042 w 95124"/>
                  <a:gd name="connsiteY31" fmla="*/ 28808 h 94962"/>
                  <a:gd name="connsiteX32" fmla="*/ 75531 w 95124"/>
                  <a:gd name="connsiteY32" fmla="*/ 14395 h 94962"/>
                  <a:gd name="connsiteX33" fmla="*/ 76704 w 95124"/>
                  <a:gd name="connsiteY33" fmla="*/ 12781 h 94962"/>
                  <a:gd name="connsiteX34" fmla="*/ 74616 w 95124"/>
                  <a:gd name="connsiteY34" fmla="*/ 8625 h 94962"/>
                  <a:gd name="connsiteX35" fmla="*/ 70460 w 95124"/>
                  <a:gd name="connsiteY35" fmla="*/ 10712 h 94962"/>
                  <a:gd name="connsiteX36" fmla="*/ 60921 w 95124"/>
                  <a:gd name="connsiteY36" fmla="*/ 27995 h 94962"/>
                  <a:gd name="connsiteX37" fmla="*/ 55392 w 95124"/>
                  <a:gd name="connsiteY37" fmla="*/ 36083 h 94962"/>
                  <a:gd name="connsiteX38" fmla="*/ 54262 w 95124"/>
                  <a:gd name="connsiteY38" fmla="*/ 37629 h 94962"/>
                  <a:gd name="connsiteX39" fmla="*/ 51623 w 95124"/>
                  <a:gd name="connsiteY39" fmla="*/ 36319 h 94962"/>
                  <a:gd name="connsiteX40" fmla="*/ 52243 w 95124"/>
                  <a:gd name="connsiteY40" fmla="*/ 34478 h 94962"/>
                  <a:gd name="connsiteX41" fmla="*/ 55538 w 95124"/>
                  <a:gd name="connsiteY41" fmla="*/ 25250 h 94962"/>
                  <a:gd name="connsiteX42" fmla="*/ 63913 w 95124"/>
                  <a:gd name="connsiteY42" fmla="*/ 7374 h 94962"/>
                  <a:gd name="connsiteX43" fmla="*/ 64530 w 95124"/>
                  <a:gd name="connsiteY43" fmla="*/ 5476 h 94962"/>
                  <a:gd name="connsiteX44" fmla="*/ 61259 w 95124"/>
                  <a:gd name="connsiteY44" fmla="*/ 2167 h 94962"/>
                  <a:gd name="connsiteX45" fmla="*/ 57950 w 95124"/>
                  <a:gd name="connsiteY45" fmla="*/ 5438 h 94962"/>
                  <a:gd name="connsiteX46" fmla="*/ 54219 w 95124"/>
                  <a:gd name="connsiteY46" fmla="*/ 24822 h 94962"/>
                  <a:gd name="connsiteX47" fmla="*/ 51460 w 95124"/>
                  <a:gd name="connsiteY47" fmla="*/ 34223 h 94962"/>
                  <a:gd name="connsiteX48" fmla="*/ 50875 w 95124"/>
                  <a:gd name="connsiteY48" fmla="*/ 36086 h 94962"/>
                  <a:gd name="connsiteX49" fmla="*/ 47948 w 95124"/>
                  <a:gd name="connsiteY49" fmla="*/ 35598 h 94962"/>
                  <a:gd name="connsiteX50" fmla="*/ 47970 w 95124"/>
                  <a:gd name="connsiteY50" fmla="*/ 33668 h 94962"/>
                  <a:gd name="connsiteX51" fmla="*/ 48251 w 95124"/>
                  <a:gd name="connsiteY51" fmla="*/ 23874 h 94962"/>
                  <a:gd name="connsiteX52" fmla="*/ 50694 w 95124"/>
                  <a:gd name="connsiteY52" fmla="*/ 4287 h 94962"/>
                  <a:gd name="connsiteX53" fmla="*/ 50694 w 95124"/>
                  <a:gd name="connsiteY53" fmla="*/ 2292 h 94962"/>
                  <a:gd name="connsiteX54" fmla="*/ 46562 w 95124"/>
                  <a:gd name="connsiteY54" fmla="*/ 155 h 94962"/>
                  <a:gd name="connsiteX55" fmla="*/ 44426 w 95124"/>
                  <a:gd name="connsiteY55" fmla="*/ 4287 h 94962"/>
                  <a:gd name="connsiteX56" fmla="*/ 46868 w 95124"/>
                  <a:gd name="connsiteY56" fmla="*/ 23874 h 94962"/>
                  <a:gd name="connsiteX57" fmla="*/ 47150 w 95124"/>
                  <a:gd name="connsiteY57" fmla="*/ 33668 h 94962"/>
                  <a:gd name="connsiteX58" fmla="*/ 47171 w 95124"/>
                  <a:gd name="connsiteY58" fmla="*/ 35598 h 94962"/>
                  <a:gd name="connsiteX59" fmla="*/ 44244 w 95124"/>
                  <a:gd name="connsiteY59" fmla="*/ 36086 h 94962"/>
                  <a:gd name="connsiteX60" fmla="*/ 43659 w 95124"/>
                  <a:gd name="connsiteY60" fmla="*/ 34223 h 94962"/>
                  <a:gd name="connsiteX61" fmla="*/ 40900 w 95124"/>
                  <a:gd name="connsiteY61" fmla="*/ 24822 h 94962"/>
                  <a:gd name="connsiteX62" fmla="*/ 37169 w 95124"/>
                  <a:gd name="connsiteY62" fmla="*/ 5438 h 94962"/>
                  <a:gd name="connsiteX63" fmla="*/ 36552 w 95124"/>
                  <a:gd name="connsiteY63" fmla="*/ 3540 h 94962"/>
                  <a:gd name="connsiteX64" fmla="*/ 31962 w 95124"/>
                  <a:gd name="connsiteY64" fmla="*/ 2784 h 94962"/>
                  <a:gd name="connsiteX65" fmla="*/ 31207 w 95124"/>
                  <a:gd name="connsiteY65" fmla="*/ 7374 h 94962"/>
                  <a:gd name="connsiteX66" fmla="*/ 39582 w 95124"/>
                  <a:gd name="connsiteY66" fmla="*/ 25250 h 94962"/>
                  <a:gd name="connsiteX67" fmla="*/ 42877 w 95124"/>
                  <a:gd name="connsiteY67" fmla="*/ 34478 h 94962"/>
                  <a:gd name="connsiteX68" fmla="*/ 43497 w 95124"/>
                  <a:gd name="connsiteY68" fmla="*/ 36319 h 94962"/>
                  <a:gd name="connsiteX69" fmla="*/ 40857 w 95124"/>
                  <a:gd name="connsiteY69" fmla="*/ 37629 h 94962"/>
                  <a:gd name="connsiteX70" fmla="*/ 39728 w 95124"/>
                  <a:gd name="connsiteY70" fmla="*/ 36083 h 94962"/>
                  <a:gd name="connsiteX71" fmla="*/ 34199 w 95124"/>
                  <a:gd name="connsiteY71" fmla="*/ 27995 h 94962"/>
                  <a:gd name="connsiteX72" fmla="*/ 24660 w 95124"/>
                  <a:gd name="connsiteY72" fmla="*/ 10712 h 94962"/>
                  <a:gd name="connsiteX73" fmla="*/ 23487 w 95124"/>
                  <a:gd name="connsiteY73" fmla="*/ 9099 h 94962"/>
                  <a:gd name="connsiteX74" fmla="*/ 18890 w 95124"/>
                  <a:gd name="connsiteY74" fmla="*/ 9800 h 94962"/>
                  <a:gd name="connsiteX75" fmla="*/ 19591 w 95124"/>
                  <a:gd name="connsiteY75" fmla="*/ 14398 h 94962"/>
                  <a:gd name="connsiteX76" fmla="*/ 33080 w 95124"/>
                  <a:gd name="connsiteY76" fmla="*/ 28811 h 94962"/>
                  <a:gd name="connsiteX77" fmla="*/ 39064 w 95124"/>
                  <a:gd name="connsiteY77" fmla="*/ 36568 h 94962"/>
                  <a:gd name="connsiteX78" fmla="*/ 40215 w 95124"/>
                  <a:gd name="connsiteY78" fmla="*/ 38163 h 94962"/>
                  <a:gd name="connsiteX79" fmla="*/ 38165 w 95124"/>
                  <a:gd name="connsiteY79" fmla="*/ 40226 h 94962"/>
                  <a:gd name="connsiteX80" fmla="*/ 36563 w 95124"/>
                  <a:gd name="connsiteY80" fmla="*/ 39067 h 94962"/>
                  <a:gd name="connsiteX81" fmla="*/ 28805 w 95124"/>
                  <a:gd name="connsiteY81" fmla="*/ 33083 h 94962"/>
                  <a:gd name="connsiteX82" fmla="*/ 14392 w 95124"/>
                  <a:gd name="connsiteY82" fmla="*/ 19594 h 94962"/>
                  <a:gd name="connsiteX83" fmla="*/ 12778 w 95124"/>
                  <a:gd name="connsiteY83" fmla="*/ 18421 h 94962"/>
                  <a:gd name="connsiteX84" fmla="*/ 8622 w 95124"/>
                  <a:gd name="connsiteY84" fmla="*/ 20509 h 94962"/>
                  <a:gd name="connsiteX85" fmla="*/ 10710 w 95124"/>
                  <a:gd name="connsiteY85" fmla="*/ 24665 h 94962"/>
                  <a:gd name="connsiteX86" fmla="*/ 27993 w 95124"/>
                  <a:gd name="connsiteY86" fmla="*/ 34204 h 94962"/>
                  <a:gd name="connsiteX87" fmla="*/ 36083 w 95124"/>
                  <a:gd name="connsiteY87" fmla="*/ 39733 h 94962"/>
                  <a:gd name="connsiteX88" fmla="*/ 37648 w 95124"/>
                  <a:gd name="connsiteY88" fmla="*/ 40876 h 94962"/>
                  <a:gd name="connsiteX89" fmla="*/ 36370 w 95124"/>
                  <a:gd name="connsiteY89" fmla="*/ 43519 h 94962"/>
                  <a:gd name="connsiteX90" fmla="*/ 34478 w 95124"/>
                  <a:gd name="connsiteY90" fmla="*/ 42882 h 94962"/>
                  <a:gd name="connsiteX91" fmla="*/ 25250 w 95124"/>
                  <a:gd name="connsiteY91" fmla="*/ 39587 h 94962"/>
                  <a:gd name="connsiteX92" fmla="*/ 7374 w 95124"/>
                  <a:gd name="connsiteY92" fmla="*/ 31212 h 94962"/>
                  <a:gd name="connsiteX93" fmla="*/ 5476 w 95124"/>
                  <a:gd name="connsiteY93" fmla="*/ 30595 h 94962"/>
                  <a:gd name="connsiteX94" fmla="*/ 2167 w 95124"/>
                  <a:gd name="connsiteY94" fmla="*/ 33866 h 94962"/>
                  <a:gd name="connsiteX95" fmla="*/ 5438 w 95124"/>
                  <a:gd name="connsiteY95" fmla="*/ 37174 h 94962"/>
                  <a:gd name="connsiteX96" fmla="*/ 24822 w 95124"/>
                  <a:gd name="connsiteY96" fmla="*/ 40906 h 94962"/>
                  <a:gd name="connsiteX97" fmla="*/ 34223 w 95124"/>
                  <a:gd name="connsiteY97" fmla="*/ 43665 h 94962"/>
                  <a:gd name="connsiteX98" fmla="*/ 36137 w 95124"/>
                  <a:gd name="connsiteY98" fmla="*/ 44266 h 94962"/>
                  <a:gd name="connsiteX99" fmla="*/ 35672 w 95124"/>
                  <a:gd name="connsiteY99" fmla="*/ 47179 h 94962"/>
                  <a:gd name="connsiteX100" fmla="*/ 33668 w 95124"/>
                  <a:gd name="connsiteY100" fmla="*/ 47158 h 94962"/>
                  <a:gd name="connsiteX101" fmla="*/ 23874 w 95124"/>
                  <a:gd name="connsiteY101" fmla="*/ 46876 h 94962"/>
                  <a:gd name="connsiteX102" fmla="*/ 4287 w 95124"/>
                  <a:gd name="connsiteY102" fmla="*/ 44434 h 94962"/>
                  <a:gd name="connsiteX103" fmla="*/ 2292 w 95124"/>
                  <a:gd name="connsiteY103" fmla="*/ 44434 h 94962"/>
                  <a:gd name="connsiteX104" fmla="*/ 155 w 95124"/>
                  <a:gd name="connsiteY104" fmla="*/ 48565 h 94962"/>
                  <a:gd name="connsiteX105" fmla="*/ 4287 w 95124"/>
                  <a:gd name="connsiteY105" fmla="*/ 50702 h 94962"/>
                  <a:gd name="connsiteX106" fmla="*/ 23874 w 95124"/>
                  <a:gd name="connsiteY106" fmla="*/ 48260 h 94962"/>
                  <a:gd name="connsiteX107" fmla="*/ 33668 w 95124"/>
                  <a:gd name="connsiteY107" fmla="*/ 47978 h 94962"/>
                  <a:gd name="connsiteX108" fmla="*/ 35688 w 95124"/>
                  <a:gd name="connsiteY108" fmla="*/ 47956 h 94962"/>
                  <a:gd name="connsiteX109" fmla="*/ 36183 w 95124"/>
                  <a:gd name="connsiteY109" fmla="*/ 50854 h 94962"/>
                  <a:gd name="connsiteX110" fmla="*/ 34223 w 95124"/>
                  <a:gd name="connsiteY110" fmla="*/ 51468 h 94962"/>
                  <a:gd name="connsiteX111" fmla="*/ 24822 w 95124"/>
                  <a:gd name="connsiteY111" fmla="*/ 54227 h 94962"/>
                  <a:gd name="connsiteX112" fmla="*/ 5438 w 95124"/>
                  <a:gd name="connsiteY112" fmla="*/ 57958 h 94962"/>
                  <a:gd name="connsiteX113" fmla="*/ 3540 w 95124"/>
                  <a:gd name="connsiteY113" fmla="*/ 58576 h 94962"/>
                  <a:gd name="connsiteX114" fmla="*/ 2784 w 95124"/>
                  <a:gd name="connsiteY114" fmla="*/ 63165 h 94962"/>
                  <a:gd name="connsiteX115" fmla="*/ 7374 w 95124"/>
                  <a:gd name="connsiteY115" fmla="*/ 63921 h 94962"/>
                  <a:gd name="connsiteX116" fmla="*/ 25250 w 95124"/>
                  <a:gd name="connsiteY116" fmla="*/ 55546 h 94962"/>
                  <a:gd name="connsiteX117" fmla="*/ 34478 w 95124"/>
                  <a:gd name="connsiteY117" fmla="*/ 52251 h 94962"/>
                  <a:gd name="connsiteX118" fmla="*/ 36416 w 95124"/>
                  <a:gd name="connsiteY118" fmla="*/ 51598 h 94962"/>
                  <a:gd name="connsiteX119" fmla="*/ 37721 w 95124"/>
                  <a:gd name="connsiteY119" fmla="*/ 54203 h 94962"/>
                  <a:gd name="connsiteX120" fmla="*/ 36083 w 95124"/>
                  <a:gd name="connsiteY120" fmla="*/ 55400 h 94962"/>
                  <a:gd name="connsiteX121" fmla="*/ 27993 w 95124"/>
                  <a:gd name="connsiteY121" fmla="*/ 60929 h 94962"/>
                  <a:gd name="connsiteX122" fmla="*/ 10710 w 95124"/>
                  <a:gd name="connsiteY122" fmla="*/ 70468 h 94962"/>
                  <a:gd name="connsiteX123" fmla="*/ 9096 w 95124"/>
                  <a:gd name="connsiteY123" fmla="*/ 71640 h 94962"/>
                  <a:gd name="connsiteX124" fmla="*/ 9797 w 95124"/>
                  <a:gd name="connsiteY124" fmla="*/ 76238 h 94962"/>
                  <a:gd name="connsiteX125" fmla="*/ 14395 w 95124"/>
                  <a:gd name="connsiteY125" fmla="*/ 75537 h 94962"/>
                  <a:gd name="connsiteX126" fmla="*/ 28808 w 95124"/>
                  <a:gd name="connsiteY126" fmla="*/ 62047 h 94962"/>
                  <a:gd name="connsiteX127" fmla="*/ 36565 w 95124"/>
                  <a:gd name="connsiteY127" fmla="*/ 56063 h 94962"/>
                  <a:gd name="connsiteX128" fmla="*/ 38252 w 95124"/>
                  <a:gd name="connsiteY128" fmla="*/ 54845 h 94962"/>
                  <a:gd name="connsiteX129" fmla="*/ 40291 w 95124"/>
                  <a:gd name="connsiteY129" fmla="*/ 56867 h 94962"/>
                  <a:gd name="connsiteX130" fmla="*/ 39064 w 95124"/>
                  <a:gd name="connsiteY130" fmla="*/ 58562 h 94962"/>
                  <a:gd name="connsiteX131" fmla="*/ 33080 w 95124"/>
                  <a:gd name="connsiteY131" fmla="*/ 66320 h 94962"/>
                  <a:gd name="connsiteX132" fmla="*/ 19591 w 95124"/>
                  <a:gd name="connsiteY132" fmla="*/ 80733 h 94962"/>
                  <a:gd name="connsiteX133" fmla="*/ 18418 w 95124"/>
                  <a:gd name="connsiteY133" fmla="*/ 82346 h 94962"/>
                  <a:gd name="connsiteX134" fmla="*/ 20506 w 95124"/>
                  <a:gd name="connsiteY134" fmla="*/ 86503 h 94962"/>
                  <a:gd name="connsiteX135" fmla="*/ 24662 w 95124"/>
                  <a:gd name="connsiteY135" fmla="*/ 84415 h 94962"/>
                  <a:gd name="connsiteX136" fmla="*/ 34201 w 95124"/>
                  <a:gd name="connsiteY136" fmla="*/ 67132 h 94962"/>
                  <a:gd name="connsiteX137" fmla="*/ 39730 w 95124"/>
                  <a:gd name="connsiteY137" fmla="*/ 59044 h 94962"/>
                  <a:gd name="connsiteX138" fmla="*/ 40938 w 95124"/>
                  <a:gd name="connsiteY138" fmla="*/ 57390 h 94962"/>
                  <a:gd name="connsiteX139" fmla="*/ 43548 w 95124"/>
                  <a:gd name="connsiteY139" fmla="*/ 58660 h 94962"/>
                  <a:gd name="connsiteX140" fmla="*/ 42880 w 95124"/>
                  <a:gd name="connsiteY140" fmla="*/ 60650 h 94962"/>
                  <a:gd name="connsiteX141" fmla="*/ 39584 w 95124"/>
                  <a:gd name="connsiteY141" fmla="*/ 69878 h 94962"/>
                  <a:gd name="connsiteX142" fmla="*/ 31209 w 95124"/>
                  <a:gd name="connsiteY142" fmla="*/ 87754 h 94962"/>
                  <a:gd name="connsiteX143" fmla="*/ 30592 w 95124"/>
                  <a:gd name="connsiteY143" fmla="*/ 89652 h 94962"/>
                  <a:gd name="connsiteX144" fmla="*/ 33863 w 95124"/>
                  <a:gd name="connsiteY144" fmla="*/ 92960 h 94962"/>
                  <a:gd name="connsiteX145" fmla="*/ 37172 w 95124"/>
                  <a:gd name="connsiteY145" fmla="*/ 89690 h 94962"/>
                  <a:gd name="connsiteX146" fmla="*/ 40903 w 95124"/>
                  <a:gd name="connsiteY146" fmla="*/ 70305 h 94962"/>
                  <a:gd name="connsiteX147" fmla="*/ 43662 w 95124"/>
                  <a:gd name="connsiteY147" fmla="*/ 60904 h 94962"/>
                  <a:gd name="connsiteX148" fmla="*/ 44293 w 95124"/>
                  <a:gd name="connsiteY148" fmla="*/ 58893 h 94962"/>
                  <a:gd name="connsiteX149" fmla="*/ 47485 w 95124"/>
                  <a:gd name="connsiteY149" fmla="*/ 59396 h 94962"/>
                  <a:gd name="connsiteX150" fmla="*/ 47466 w 95124"/>
                  <a:gd name="connsiteY150" fmla="*/ 61294 h 94962"/>
                  <a:gd name="connsiteX151" fmla="*/ 47185 w 95124"/>
                  <a:gd name="connsiteY151" fmla="*/ 71088 h 94962"/>
                  <a:gd name="connsiteX152" fmla="*/ 44742 w 95124"/>
                  <a:gd name="connsiteY152" fmla="*/ 90675 h 94962"/>
                  <a:gd name="connsiteX153" fmla="*/ 44742 w 95124"/>
                  <a:gd name="connsiteY153" fmla="*/ 92671 h 94962"/>
                  <a:gd name="connsiteX154" fmla="*/ 48874 w 95124"/>
                  <a:gd name="connsiteY154" fmla="*/ 94807 h 94962"/>
                  <a:gd name="connsiteX155" fmla="*/ 51011 w 95124"/>
                  <a:gd name="connsiteY155" fmla="*/ 90675 h 94962"/>
                  <a:gd name="connsiteX156" fmla="*/ 48568 w 95124"/>
                  <a:gd name="connsiteY156" fmla="*/ 71088 h 94962"/>
                  <a:gd name="connsiteX157" fmla="*/ 48287 w 95124"/>
                  <a:gd name="connsiteY157" fmla="*/ 61294 h 94962"/>
                  <a:gd name="connsiteX158" fmla="*/ 48265 w 95124"/>
                  <a:gd name="connsiteY158" fmla="*/ 59334 h 94962"/>
                  <a:gd name="connsiteX159" fmla="*/ 50835 w 95124"/>
                  <a:gd name="connsiteY159" fmla="*/ 58893 h 94962"/>
                  <a:gd name="connsiteX160" fmla="*/ 51466 w 95124"/>
                  <a:gd name="connsiteY160" fmla="*/ 60904 h 94962"/>
                  <a:gd name="connsiteX161" fmla="*/ 54225 w 95124"/>
                  <a:gd name="connsiteY161" fmla="*/ 70305 h 94962"/>
                  <a:gd name="connsiteX162" fmla="*/ 57956 w 95124"/>
                  <a:gd name="connsiteY162" fmla="*/ 89690 h 94962"/>
                  <a:gd name="connsiteX163" fmla="*/ 58573 w 95124"/>
                  <a:gd name="connsiteY163" fmla="*/ 91588 h 94962"/>
                  <a:gd name="connsiteX164" fmla="*/ 63163 w 95124"/>
                  <a:gd name="connsiteY164" fmla="*/ 92343 h 94962"/>
                  <a:gd name="connsiteX165" fmla="*/ 63918 w 95124"/>
                  <a:gd name="connsiteY165" fmla="*/ 87754 h 94962"/>
                  <a:gd name="connsiteX166" fmla="*/ 55543 w 95124"/>
                  <a:gd name="connsiteY166" fmla="*/ 69878 h 94962"/>
                  <a:gd name="connsiteX167" fmla="*/ 52248 w 95124"/>
                  <a:gd name="connsiteY167" fmla="*/ 60650 h 94962"/>
                  <a:gd name="connsiteX168" fmla="*/ 51579 w 95124"/>
                  <a:gd name="connsiteY168" fmla="*/ 58660 h 94962"/>
                  <a:gd name="connsiteX169" fmla="*/ 54189 w 95124"/>
                  <a:gd name="connsiteY169" fmla="*/ 57390 h 94962"/>
                  <a:gd name="connsiteX170" fmla="*/ 55397 w 95124"/>
                  <a:gd name="connsiteY170" fmla="*/ 59044 h 94962"/>
                  <a:gd name="connsiteX171" fmla="*/ 60926 w 95124"/>
                  <a:gd name="connsiteY171" fmla="*/ 67132 h 94962"/>
                  <a:gd name="connsiteX172" fmla="*/ 70465 w 95124"/>
                  <a:gd name="connsiteY172" fmla="*/ 84415 h 94962"/>
                  <a:gd name="connsiteX173" fmla="*/ 71638 w 95124"/>
                  <a:gd name="connsiteY173" fmla="*/ 86029 h 94962"/>
                  <a:gd name="connsiteX174" fmla="*/ 76235 w 95124"/>
                  <a:gd name="connsiteY174" fmla="*/ 85327 h 94962"/>
                  <a:gd name="connsiteX175" fmla="*/ 75534 w 95124"/>
                  <a:gd name="connsiteY175" fmla="*/ 80730 h 94962"/>
                  <a:gd name="connsiteX176" fmla="*/ 62044 w 95124"/>
                  <a:gd name="connsiteY176" fmla="*/ 66317 h 94962"/>
                  <a:gd name="connsiteX177" fmla="*/ 56060 w 95124"/>
                  <a:gd name="connsiteY177" fmla="*/ 58560 h 94962"/>
                  <a:gd name="connsiteX178" fmla="*/ 54834 w 95124"/>
                  <a:gd name="connsiteY178" fmla="*/ 56864 h 94962"/>
                  <a:gd name="connsiteX179" fmla="*/ 56873 w 95124"/>
                  <a:gd name="connsiteY179" fmla="*/ 54842 h 94962"/>
                  <a:gd name="connsiteX180" fmla="*/ 58560 w 95124"/>
                  <a:gd name="connsiteY180" fmla="*/ 56060 h 94962"/>
                  <a:gd name="connsiteX181" fmla="*/ 66317 w 95124"/>
                  <a:gd name="connsiteY181" fmla="*/ 62044 h 94962"/>
                  <a:gd name="connsiteX182" fmla="*/ 80730 w 95124"/>
                  <a:gd name="connsiteY182" fmla="*/ 75534 h 94962"/>
                  <a:gd name="connsiteX183" fmla="*/ 82344 w 95124"/>
                  <a:gd name="connsiteY183" fmla="*/ 76706 h 94962"/>
                  <a:gd name="connsiteX184" fmla="*/ 86500 w 95124"/>
                  <a:gd name="connsiteY184" fmla="*/ 74619 h 94962"/>
                  <a:gd name="connsiteX185" fmla="*/ 84412 w 95124"/>
                  <a:gd name="connsiteY185" fmla="*/ 70462 h 94962"/>
                  <a:gd name="connsiteX186" fmla="*/ 67129 w 95124"/>
                  <a:gd name="connsiteY186" fmla="*/ 60923 h 94962"/>
                  <a:gd name="connsiteX187" fmla="*/ 59039 w 95124"/>
                  <a:gd name="connsiteY187" fmla="*/ 55394 h 94962"/>
                  <a:gd name="connsiteX188" fmla="*/ 57401 w 95124"/>
                  <a:gd name="connsiteY188" fmla="*/ 54197 h 94962"/>
                  <a:gd name="connsiteX189" fmla="*/ 58706 w 95124"/>
                  <a:gd name="connsiteY189" fmla="*/ 51593 h 94962"/>
                  <a:gd name="connsiteX190" fmla="*/ 60644 w 95124"/>
                  <a:gd name="connsiteY190" fmla="*/ 52245 h 94962"/>
                  <a:gd name="connsiteX191" fmla="*/ 69872 w 95124"/>
                  <a:gd name="connsiteY191" fmla="*/ 55541 h 94962"/>
                  <a:gd name="connsiteX192" fmla="*/ 87748 w 95124"/>
                  <a:gd name="connsiteY192" fmla="*/ 63915 h 94962"/>
                  <a:gd name="connsiteX193" fmla="*/ 89646 w 95124"/>
                  <a:gd name="connsiteY193" fmla="*/ 64533 h 94962"/>
                  <a:gd name="connsiteX194" fmla="*/ 92955 w 95124"/>
                  <a:gd name="connsiteY194" fmla="*/ 61262 h 94962"/>
                  <a:gd name="connsiteX195" fmla="*/ 89684 w 95124"/>
                  <a:gd name="connsiteY195" fmla="*/ 57953 h 94962"/>
                  <a:gd name="connsiteX196" fmla="*/ 70300 w 95124"/>
                  <a:gd name="connsiteY196" fmla="*/ 54222 h 94962"/>
                  <a:gd name="connsiteX197" fmla="*/ 60899 w 95124"/>
                  <a:gd name="connsiteY197" fmla="*/ 51463 h 94962"/>
                  <a:gd name="connsiteX198" fmla="*/ 58939 w 95124"/>
                  <a:gd name="connsiteY198" fmla="*/ 50848 h 94962"/>
                  <a:gd name="connsiteX199" fmla="*/ 59434 w 95124"/>
                  <a:gd name="connsiteY199" fmla="*/ 47951 h 94962"/>
                  <a:gd name="connsiteX200" fmla="*/ 61457 w 95124"/>
                  <a:gd name="connsiteY200" fmla="*/ 47973 h 94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</a:cxnLst>
                <a:rect l="l" t="t" r="r" b="b"/>
                <a:pathLst>
                  <a:path w="95124" h="94962">
                    <a:moveTo>
                      <a:pt x="61457" y="47973"/>
                    </a:moveTo>
                    <a:cubicBezTo>
                      <a:pt x="64722" y="48029"/>
                      <a:pt x="67985" y="48097"/>
                      <a:pt x="71250" y="48254"/>
                    </a:cubicBezTo>
                    <a:cubicBezTo>
                      <a:pt x="77779" y="48628"/>
                      <a:pt x="84309" y="48617"/>
                      <a:pt x="90838" y="50697"/>
                    </a:cubicBezTo>
                    <a:cubicBezTo>
                      <a:pt x="91466" y="50897"/>
                      <a:pt x="92159" y="50910"/>
                      <a:pt x="92833" y="50697"/>
                    </a:cubicBezTo>
                    <a:cubicBezTo>
                      <a:pt x="94563" y="50144"/>
                      <a:pt x="95519" y="48295"/>
                      <a:pt x="94969" y="46565"/>
                    </a:cubicBezTo>
                    <a:cubicBezTo>
                      <a:pt x="94417" y="44834"/>
                      <a:pt x="92568" y="43879"/>
                      <a:pt x="90838" y="44428"/>
                    </a:cubicBezTo>
                    <a:cubicBezTo>
                      <a:pt x="84309" y="46508"/>
                      <a:pt x="77779" y="46497"/>
                      <a:pt x="71250" y="46871"/>
                    </a:cubicBezTo>
                    <a:cubicBezTo>
                      <a:pt x="67985" y="47028"/>
                      <a:pt x="64722" y="47095"/>
                      <a:pt x="61457" y="47152"/>
                    </a:cubicBezTo>
                    <a:cubicBezTo>
                      <a:pt x="60788" y="47171"/>
                      <a:pt x="60122" y="47166"/>
                      <a:pt x="59453" y="47174"/>
                    </a:cubicBezTo>
                    <a:cubicBezTo>
                      <a:pt x="59426" y="46161"/>
                      <a:pt x="59253" y="45194"/>
                      <a:pt x="58987" y="44260"/>
                    </a:cubicBezTo>
                    <a:cubicBezTo>
                      <a:pt x="59626" y="44063"/>
                      <a:pt x="60260" y="43849"/>
                      <a:pt x="60902" y="43659"/>
                    </a:cubicBezTo>
                    <a:cubicBezTo>
                      <a:pt x="64024" y="42706"/>
                      <a:pt x="67151" y="41761"/>
                      <a:pt x="70303" y="40900"/>
                    </a:cubicBezTo>
                    <a:cubicBezTo>
                      <a:pt x="76628" y="39238"/>
                      <a:pt x="82834" y="37210"/>
                      <a:pt x="89687" y="37169"/>
                    </a:cubicBezTo>
                    <a:cubicBezTo>
                      <a:pt x="90345" y="37166"/>
                      <a:pt x="91008" y="36966"/>
                      <a:pt x="91585" y="36552"/>
                    </a:cubicBezTo>
                    <a:cubicBezTo>
                      <a:pt x="93061" y="35493"/>
                      <a:pt x="93399" y="33438"/>
                      <a:pt x="92340" y="31962"/>
                    </a:cubicBezTo>
                    <a:cubicBezTo>
                      <a:pt x="91282" y="30486"/>
                      <a:pt x="89227" y="30148"/>
                      <a:pt x="87751" y="31207"/>
                    </a:cubicBezTo>
                    <a:cubicBezTo>
                      <a:pt x="82184" y="35203"/>
                      <a:pt x="75970" y="37210"/>
                      <a:pt x="69875" y="39581"/>
                    </a:cubicBezTo>
                    <a:cubicBezTo>
                      <a:pt x="66818" y="40740"/>
                      <a:pt x="63734" y="41813"/>
                      <a:pt x="60647" y="42877"/>
                    </a:cubicBezTo>
                    <a:cubicBezTo>
                      <a:pt x="60019" y="43099"/>
                      <a:pt x="59385" y="43299"/>
                      <a:pt x="58754" y="43513"/>
                    </a:cubicBezTo>
                    <a:cubicBezTo>
                      <a:pt x="58424" y="42579"/>
                      <a:pt x="58018" y="41680"/>
                      <a:pt x="57477" y="40870"/>
                    </a:cubicBezTo>
                    <a:cubicBezTo>
                      <a:pt x="58005" y="40497"/>
                      <a:pt x="58508" y="40093"/>
                      <a:pt x="59042" y="39728"/>
                    </a:cubicBezTo>
                    <a:cubicBezTo>
                      <a:pt x="61717" y="37854"/>
                      <a:pt x="64397" y="35991"/>
                      <a:pt x="67132" y="34199"/>
                    </a:cubicBezTo>
                    <a:cubicBezTo>
                      <a:pt x="72634" y="30662"/>
                      <a:pt x="77909" y="26815"/>
                      <a:pt x="84415" y="24660"/>
                    </a:cubicBezTo>
                    <a:cubicBezTo>
                      <a:pt x="85040" y="24454"/>
                      <a:pt x="85609" y="24059"/>
                      <a:pt x="86029" y="23487"/>
                    </a:cubicBezTo>
                    <a:cubicBezTo>
                      <a:pt x="87106" y="22025"/>
                      <a:pt x="86792" y="19964"/>
                      <a:pt x="85328" y="18890"/>
                    </a:cubicBezTo>
                    <a:cubicBezTo>
                      <a:pt x="83865" y="17812"/>
                      <a:pt x="81805" y="18126"/>
                      <a:pt x="80730" y="19591"/>
                    </a:cubicBezTo>
                    <a:cubicBezTo>
                      <a:pt x="76671" y="25112"/>
                      <a:pt x="71380" y="28940"/>
                      <a:pt x="66317" y="33080"/>
                    </a:cubicBezTo>
                    <a:cubicBezTo>
                      <a:pt x="63769" y="35127"/>
                      <a:pt x="61167" y="37099"/>
                      <a:pt x="58560" y="39064"/>
                    </a:cubicBezTo>
                    <a:cubicBezTo>
                      <a:pt x="58037" y="39465"/>
                      <a:pt x="57485" y="39828"/>
                      <a:pt x="56957" y="40223"/>
                    </a:cubicBezTo>
                    <a:cubicBezTo>
                      <a:pt x="56358" y="39452"/>
                      <a:pt x="55673" y="38764"/>
                      <a:pt x="54907" y="38160"/>
                    </a:cubicBezTo>
                    <a:cubicBezTo>
                      <a:pt x="55300" y="37635"/>
                      <a:pt x="55660" y="37085"/>
                      <a:pt x="56058" y="36565"/>
                    </a:cubicBezTo>
                    <a:cubicBezTo>
                      <a:pt x="58023" y="33958"/>
                      <a:pt x="59997" y="31356"/>
                      <a:pt x="62042" y="28808"/>
                    </a:cubicBezTo>
                    <a:cubicBezTo>
                      <a:pt x="66182" y="23744"/>
                      <a:pt x="70010" y="18456"/>
                      <a:pt x="75531" y="14395"/>
                    </a:cubicBezTo>
                    <a:cubicBezTo>
                      <a:pt x="76062" y="14005"/>
                      <a:pt x="76482" y="13453"/>
                      <a:pt x="76704" y="12781"/>
                    </a:cubicBezTo>
                    <a:cubicBezTo>
                      <a:pt x="77275" y="11056"/>
                      <a:pt x="76341" y="9196"/>
                      <a:pt x="74616" y="8625"/>
                    </a:cubicBezTo>
                    <a:cubicBezTo>
                      <a:pt x="72891" y="8054"/>
                      <a:pt x="71031" y="8988"/>
                      <a:pt x="70460" y="10712"/>
                    </a:cubicBezTo>
                    <a:cubicBezTo>
                      <a:pt x="68304" y="17216"/>
                      <a:pt x="64457" y="22494"/>
                      <a:pt x="60921" y="27995"/>
                    </a:cubicBezTo>
                    <a:cubicBezTo>
                      <a:pt x="59128" y="30728"/>
                      <a:pt x="57265" y="33411"/>
                      <a:pt x="55392" y="36083"/>
                    </a:cubicBezTo>
                    <a:cubicBezTo>
                      <a:pt x="55031" y="36609"/>
                      <a:pt x="54631" y="37109"/>
                      <a:pt x="54262" y="37629"/>
                    </a:cubicBezTo>
                    <a:cubicBezTo>
                      <a:pt x="53453" y="37077"/>
                      <a:pt x="52557" y="36660"/>
                      <a:pt x="51623" y="36319"/>
                    </a:cubicBezTo>
                    <a:cubicBezTo>
                      <a:pt x="51831" y="35707"/>
                      <a:pt x="52026" y="35087"/>
                      <a:pt x="52243" y="34478"/>
                    </a:cubicBezTo>
                    <a:cubicBezTo>
                      <a:pt x="53307" y="31391"/>
                      <a:pt x="54379" y="28307"/>
                      <a:pt x="55538" y="25250"/>
                    </a:cubicBezTo>
                    <a:cubicBezTo>
                      <a:pt x="57910" y="19155"/>
                      <a:pt x="59919" y="12943"/>
                      <a:pt x="63913" y="7374"/>
                    </a:cubicBezTo>
                    <a:cubicBezTo>
                      <a:pt x="64297" y="6838"/>
                      <a:pt x="64525" y="6185"/>
                      <a:pt x="64530" y="5476"/>
                    </a:cubicBezTo>
                    <a:cubicBezTo>
                      <a:pt x="64541" y="3659"/>
                      <a:pt x="63076" y="2178"/>
                      <a:pt x="61259" y="2167"/>
                    </a:cubicBezTo>
                    <a:cubicBezTo>
                      <a:pt x="59442" y="2156"/>
                      <a:pt x="57961" y="3621"/>
                      <a:pt x="57950" y="5438"/>
                    </a:cubicBezTo>
                    <a:cubicBezTo>
                      <a:pt x="57910" y="12291"/>
                      <a:pt x="55884" y="18497"/>
                      <a:pt x="54219" y="24822"/>
                    </a:cubicBezTo>
                    <a:cubicBezTo>
                      <a:pt x="53358" y="27976"/>
                      <a:pt x="52416" y="31101"/>
                      <a:pt x="51460" y="34223"/>
                    </a:cubicBezTo>
                    <a:cubicBezTo>
                      <a:pt x="51276" y="34849"/>
                      <a:pt x="51070" y="35466"/>
                      <a:pt x="50875" y="36086"/>
                    </a:cubicBezTo>
                    <a:cubicBezTo>
                      <a:pt x="49938" y="35813"/>
                      <a:pt x="48966" y="35631"/>
                      <a:pt x="47948" y="35598"/>
                    </a:cubicBezTo>
                    <a:cubicBezTo>
                      <a:pt x="47956" y="34954"/>
                      <a:pt x="47951" y="34312"/>
                      <a:pt x="47970" y="33668"/>
                    </a:cubicBezTo>
                    <a:cubicBezTo>
                      <a:pt x="48027" y="30403"/>
                      <a:pt x="48094" y="27140"/>
                      <a:pt x="48251" y="23874"/>
                    </a:cubicBezTo>
                    <a:cubicBezTo>
                      <a:pt x="48625" y="17346"/>
                      <a:pt x="48614" y="10815"/>
                      <a:pt x="50694" y="4287"/>
                    </a:cubicBezTo>
                    <a:cubicBezTo>
                      <a:pt x="50894" y="3659"/>
                      <a:pt x="50908" y="2966"/>
                      <a:pt x="50694" y="2292"/>
                    </a:cubicBezTo>
                    <a:cubicBezTo>
                      <a:pt x="50141" y="561"/>
                      <a:pt x="48292" y="-394"/>
                      <a:pt x="46562" y="155"/>
                    </a:cubicBezTo>
                    <a:cubicBezTo>
                      <a:pt x="44832" y="708"/>
                      <a:pt x="43876" y="2557"/>
                      <a:pt x="44426" y="4287"/>
                    </a:cubicBezTo>
                    <a:cubicBezTo>
                      <a:pt x="46505" y="10815"/>
                      <a:pt x="46494" y="17346"/>
                      <a:pt x="46868" y="23874"/>
                    </a:cubicBezTo>
                    <a:cubicBezTo>
                      <a:pt x="47025" y="27140"/>
                      <a:pt x="47093" y="30403"/>
                      <a:pt x="47150" y="33668"/>
                    </a:cubicBezTo>
                    <a:cubicBezTo>
                      <a:pt x="47166" y="34312"/>
                      <a:pt x="47160" y="34954"/>
                      <a:pt x="47171" y="35598"/>
                    </a:cubicBezTo>
                    <a:cubicBezTo>
                      <a:pt x="46153" y="35631"/>
                      <a:pt x="45181" y="35813"/>
                      <a:pt x="44244" y="36086"/>
                    </a:cubicBezTo>
                    <a:cubicBezTo>
                      <a:pt x="44052" y="35463"/>
                      <a:pt x="43843" y="34846"/>
                      <a:pt x="43659" y="34223"/>
                    </a:cubicBezTo>
                    <a:cubicBezTo>
                      <a:pt x="42706" y="31101"/>
                      <a:pt x="41761" y="27974"/>
                      <a:pt x="40900" y="24822"/>
                    </a:cubicBezTo>
                    <a:cubicBezTo>
                      <a:pt x="39238" y="18497"/>
                      <a:pt x="37210" y="12291"/>
                      <a:pt x="37169" y="5438"/>
                    </a:cubicBezTo>
                    <a:cubicBezTo>
                      <a:pt x="37166" y="4780"/>
                      <a:pt x="36966" y="4117"/>
                      <a:pt x="36552" y="3540"/>
                    </a:cubicBezTo>
                    <a:cubicBezTo>
                      <a:pt x="35493" y="2064"/>
                      <a:pt x="33438" y="1726"/>
                      <a:pt x="31962" y="2784"/>
                    </a:cubicBezTo>
                    <a:cubicBezTo>
                      <a:pt x="30487" y="3843"/>
                      <a:pt x="30148" y="5898"/>
                      <a:pt x="31207" y="7374"/>
                    </a:cubicBezTo>
                    <a:cubicBezTo>
                      <a:pt x="35201" y="12941"/>
                      <a:pt x="37210" y="19155"/>
                      <a:pt x="39582" y="25250"/>
                    </a:cubicBezTo>
                    <a:cubicBezTo>
                      <a:pt x="40740" y="28307"/>
                      <a:pt x="41813" y="31391"/>
                      <a:pt x="42877" y="34478"/>
                    </a:cubicBezTo>
                    <a:cubicBezTo>
                      <a:pt x="43093" y="35087"/>
                      <a:pt x="43288" y="35707"/>
                      <a:pt x="43497" y="36319"/>
                    </a:cubicBezTo>
                    <a:cubicBezTo>
                      <a:pt x="42563" y="36660"/>
                      <a:pt x="41666" y="37077"/>
                      <a:pt x="40857" y="37629"/>
                    </a:cubicBezTo>
                    <a:cubicBezTo>
                      <a:pt x="40489" y="37107"/>
                      <a:pt x="40088" y="36609"/>
                      <a:pt x="39728" y="36083"/>
                    </a:cubicBezTo>
                    <a:cubicBezTo>
                      <a:pt x="37854" y="33408"/>
                      <a:pt x="35991" y="30728"/>
                      <a:pt x="34199" y="27995"/>
                    </a:cubicBezTo>
                    <a:cubicBezTo>
                      <a:pt x="30663" y="22494"/>
                      <a:pt x="26815" y="17219"/>
                      <a:pt x="24660" y="10712"/>
                    </a:cubicBezTo>
                    <a:cubicBezTo>
                      <a:pt x="24454" y="10087"/>
                      <a:pt x="24059" y="9518"/>
                      <a:pt x="23487" y="9099"/>
                    </a:cubicBezTo>
                    <a:cubicBezTo>
                      <a:pt x="22025" y="8021"/>
                      <a:pt x="19965" y="8335"/>
                      <a:pt x="18890" y="9800"/>
                    </a:cubicBezTo>
                    <a:cubicBezTo>
                      <a:pt x="17812" y="11262"/>
                      <a:pt x="18126" y="13323"/>
                      <a:pt x="19591" y="14398"/>
                    </a:cubicBezTo>
                    <a:cubicBezTo>
                      <a:pt x="25112" y="18459"/>
                      <a:pt x="28940" y="23747"/>
                      <a:pt x="33080" y="28811"/>
                    </a:cubicBezTo>
                    <a:cubicBezTo>
                      <a:pt x="35127" y="31358"/>
                      <a:pt x="37099" y="33960"/>
                      <a:pt x="39064" y="36568"/>
                    </a:cubicBezTo>
                    <a:cubicBezTo>
                      <a:pt x="39465" y="37088"/>
                      <a:pt x="39825" y="37638"/>
                      <a:pt x="40215" y="38163"/>
                    </a:cubicBezTo>
                    <a:cubicBezTo>
                      <a:pt x="39449" y="38767"/>
                      <a:pt x="38764" y="39454"/>
                      <a:pt x="38165" y="40226"/>
                    </a:cubicBezTo>
                    <a:cubicBezTo>
                      <a:pt x="37637" y="39831"/>
                      <a:pt x="37085" y="39471"/>
                      <a:pt x="36563" y="39067"/>
                    </a:cubicBezTo>
                    <a:cubicBezTo>
                      <a:pt x="33955" y="37101"/>
                      <a:pt x="31353" y="35127"/>
                      <a:pt x="28805" y="33083"/>
                    </a:cubicBezTo>
                    <a:cubicBezTo>
                      <a:pt x="23742" y="28943"/>
                      <a:pt x="18454" y="25115"/>
                      <a:pt x="14392" y="19594"/>
                    </a:cubicBezTo>
                    <a:cubicBezTo>
                      <a:pt x="14002" y="19063"/>
                      <a:pt x="13450" y="18643"/>
                      <a:pt x="12778" y="18421"/>
                    </a:cubicBezTo>
                    <a:cubicBezTo>
                      <a:pt x="11054" y="17850"/>
                      <a:pt x="9193" y="18784"/>
                      <a:pt x="8622" y="20509"/>
                    </a:cubicBezTo>
                    <a:cubicBezTo>
                      <a:pt x="8051" y="22234"/>
                      <a:pt x="8985" y="24094"/>
                      <a:pt x="10710" y="24665"/>
                    </a:cubicBezTo>
                    <a:cubicBezTo>
                      <a:pt x="17214" y="26820"/>
                      <a:pt x="22491" y="30665"/>
                      <a:pt x="27993" y="34204"/>
                    </a:cubicBezTo>
                    <a:cubicBezTo>
                      <a:pt x="30725" y="35997"/>
                      <a:pt x="33408" y="37859"/>
                      <a:pt x="36083" y="39733"/>
                    </a:cubicBezTo>
                    <a:cubicBezTo>
                      <a:pt x="36617" y="40099"/>
                      <a:pt x="37120" y="40502"/>
                      <a:pt x="37648" y="40876"/>
                    </a:cubicBezTo>
                    <a:cubicBezTo>
                      <a:pt x="37107" y="41685"/>
                      <a:pt x="36701" y="42584"/>
                      <a:pt x="36370" y="43519"/>
                    </a:cubicBezTo>
                    <a:cubicBezTo>
                      <a:pt x="35739" y="43305"/>
                      <a:pt x="35106" y="43104"/>
                      <a:pt x="34478" y="42882"/>
                    </a:cubicBezTo>
                    <a:cubicBezTo>
                      <a:pt x="31391" y="41818"/>
                      <a:pt x="28307" y="40746"/>
                      <a:pt x="25250" y="39587"/>
                    </a:cubicBezTo>
                    <a:cubicBezTo>
                      <a:pt x="19155" y="37215"/>
                      <a:pt x="12944" y="35206"/>
                      <a:pt x="7374" y="31212"/>
                    </a:cubicBezTo>
                    <a:cubicBezTo>
                      <a:pt x="6838" y="30828"/>
                      <a:pt x="6185" y="30600"/>
                      <a:pt x="5476" y="30595"/>
                    </a:cubicBezTo>
                    <a:cubicBezTo>
                      <a:pt x="3659" y="30584"/>
                      <a:pt x="2178" y="32049"/>
                      <a:pt x="2167" y="33866"/>
                    </a:cubicBezTo>
                    <a:cubicBezTo>
                      <a:pt x="2156" y="35682"/>
                      <a:pt x="3621" y="37164"/>
                      <a:pt x="5438" y="37174"/>
                    </a:cubicBezTo>
                    <a:cubicBezTo>
                      <a:pt x="12291" y="37215"/>
                      <a:pt x="18497" y="39240"/>
                      <a:pt x="24822" y="40906"/>
                    </a:cubicBezTo>
                    <a:cubicBezTo>
                      <a:pt x="27976" y="41767"/>
                      <a:pt x="31101" y="42709"/>
                      <a:pt x="34223" y="43665"/>
                    </a:cubicBezTo>
                    <a:cubicBezTo>
                      <a:pt x="34865" y="43854"/>
                      <a:pt x="35498" y="44065"/>
                      <a:pt x="36137" y="44266"/>
                    </a:cubicBezTo>
                    <a:cubicBezTo>
                      <a:pt x="35875" y="45200"/>
                      <a:pt x="35699" y="46167"/>
                      <a:pt x="35672" y="47179"/>
                    </a:cubicBezTo>
                    <a:cubicBezTo>
                      <a:pt x="35003" y="47171"/>
                      <a:pt x="34337" y="47176"/>
                      <a:pt x="33668" y="47158"/>
                    </a:cubicBezTo>
                    <a:cubicBezTo>
                      <a:pt x="30403" y="47101"/>
                      <a:pt x="27140" y="47033"/>
                      <a:pt x="23874" y="46876"/>
                    </a:cubicBezTo>
                    <a:cubicBezTo>
                      <a:pt x="17346" y="46502"/>
                      <a:pt x="10815" y="46513"/>
                      <a:pt x="4287" y="44434"/>
                    </a:cubicBezTo>
                    <a:cubicBezTo>
                      <a:pt x="3659" y="44233"/>
                      <a:pt x="2966" y="44220"/>
                      <a:pt x="2292" y="44434"/>
                    </a:cubicBezTo>
                    <a:cubicBezTo>
                      <a:pt x="561" y="44986"/>
                      <a:pt x="-394" y="46835"/>
                      <a:pt x="155" y="48565"/>
                    </a:cubicBezTo>
                    <a:cubicBezTo>
                      <a:pt x="705" y="50296"/>
                      <a:pt x="2557" y="51252"/>
                      <a:pt x="4287" y="50702"/>
                    </a:cubicBezTo>
                    <a:cubicBezTo>
                      <a:pt x="10815" y="48622"/>
                      <a:pt x="17346" y="48633"/>
                      <a:pt x="23874" y="48260"/>
                    </a:cubicBezTo>
                    <a:cubicBezTo>
                      <a:pt x="27140" y="48103"/>
                      <a:pt x="30403" y="48035"/>
                      <a:pt x="33668" y="47978"/>
                    </a:cubicBezTo>
                    <a:cubicBezTo>
                      <a:pt x="34342" y="47959"/>
                      <a:pt x="35014" y="47964"/>
                      <a:pt x="35688" y="47956"/>
                    </a:cubicBezTo>
                    <a:cubicBezTo>
                      <a:pt x="35729" y="48964"/>
                      <a:pt x="35907" y="49928"/>
                      <a:pt x="36183" y="50854"/>
                    </a:cubicBezTo>
                    <a:cubicBezTo>
                      <a:pt x="35528" y="51057"/>
                      <a:pt x="34878" y="51273"/>
                      <a:pt x="34223" y="51468"/>
                    </a:cubicBezTo>
                    <a:cubicBezTo>
                      <a:pt x="31101" y="52421"/>
                      <a:pt x="27974" y="53366"/>
                      <a:pt x="24822" y="54227"/>
                    </a:cubicBezTo>
                    <a:cubicBezTo>
                      <a:pt x="18497" y="55890"/>
                      <a:pt x="12291" y="57918"/>
                      <a:pt x="5438" y="57958"/>
                    </a:cubicBezTo>
                    <a:cubicBezTo>
                      <a:pt x="4780" y="57961"/>
                      <a:pt x="4117" y="58161"/>
                      <a:pt x="3540" y="58576"/>
                    </a:cubicBezTo>
                    <a:cubicBezTo>
                      <a:pt x="2064" y="59634"/>
                      <a:pt x="1726" y="61690"/>
                      <a:pt x="2784" y="63165"/>
                    </a:cubicBezTo>
                    <a:cubicBezTo>
                      <a:pt x="3843" y="64641"/>
                      <a:pt x="5898" y="64979"/>
                      <a:pt x="7374" y="63921"/>
                    </a:cubicBezTo>
                    <a:cubicBezTo>
                      <a:pt x="12941" y="59924"/>
                      <a:pt x="19155" y="57918"/>
                      <a:pt x="25250" y="55546"/>
                    </a:cubicBezTo>
                    <a:cubicBezTo>
                      <a:pt x="28307" y="54387"/>
                      <a:pt x="31391" y="53315"/>
                      <a:pt x="34478" y="52251"/>
                    </a:cubicBezTo>
                    <a:cubicBezTo>
                      <a:pt x="35119" y="52023"/>
                      <a:pt x="35769" y="51818"/>
                      <a:pt x="36416" y="51598"/>
                    </a:cubicBezTo>
                    <a:cubicBezTo>
                      <a:pt x="36757" y="52521"/>
                      <a:pt x="37177" y="53404"/>
                      <a:pt x="37721" y="54203"/>
                    </a:cubicBezTo>
                    <a:cubicBezTo>
                      <a:pt x="37169" y="54593"/>
                      <a:pt x="36641" y="55018"/>
                      <a:pt x="36083" y="55400"/>
                    </a:cubicBezTo>
                    <a:cubicBezTo>
                      <a:pt x="33408" y="57273"/>
                      <a:pt x="30728" y="59136"/>
                      <a:pt x="27993" y="60929"/>
                    </a:cubicBezTo>
                    <a:cubicBezTo>
                      <a:pt x="22491" y="64465"/>
                      <a:pt x="17216" y="68313"/>
                      <a:pt x="10710" y="70468"/>
                    </a:cubicBezTo>
                    <a:cubicBezTo>
                      <a:pt x="10084" y="70674"/>
                      <a:pt x="9516" y="71069"/>
                      <a:pt x="9096" y="71640"/>
                    </a:cubicBezTo>
                    <a:cubicBezTo>
                      <a:pt x="8018" y="73102"/>
                      <a:pt x="8332" y="75163"/>
                      <a:pt x="9797" y="76238"/>
                    </a:cubicBezTo>
                    <a:cubicBezTo>
                      <a:pt x="11259" y="77316"/>
                      <a:pt x="13320" y="77001"/>
                      <a:pt x="14395" y="75537"/>
                    </a:cubicBezTo>
                    <a:cubicBezTo>
                      <a:pt x="18456" y="70016"/>
                      <a:pt x="23744" y="66187"/>
                      <a:pt x="28808" y="62047"/>
                    </a:cubicBezTo>
                    <a:cubicBezTo>
                      <a:pt x="31356" y="60003"/>
                      <a:pt x="33958" y="58029"/>
                      <a:pt x="36565" y="56063"/>
                    </a:cubicBezTo>
                    <a:cubicBezTo>
                      <a:pt x="37115" y="55641"/>
                      <a:pt x="37697" y="55259"/>
                      <a:pt x="38252" y="54845"/>
                    </a:cubicBezTo>
                    <a:cubicBezTo>
                      <a:pt x="38851" y="55600"/>
                      <a:pt x="39530" y="56277"/>
                      <a:pt x="40291" y="56867"/>
                    </a:cubicBezTo>
                    <a:cubicBezTo>
                      <a:pt x="39874" y="57425"/>
                      <a:pt x="39490" y="58010"/>
                      <a:pt x="39064" y="58562"/>
                    </a:cubicBezTo>
                    <a:cubicBezTo>
                      <a:pt x="37099" y="61170"/>
                      <a:pt x="35125" y="63772"/>
                      <a:pt x="33080" y="66320"/>
                    </a:cubicBezTo>
                    <a:cubicBezTo>
                      <a:pt x="28940" y="71383"/>
                      <a:pt x="25112" y="76671"/>
                      <a:pt x="19591" y="80733"/>
                    </a:cubicBezTo>
                    <a:cubicBezTo>
                      <a:pt x="19060" y="81123"/>
                      <a:pt x="18640" y="81675"/>
                      <a:pt x="18418" y="82346"/>
                    </a:cubicBezTo>
                    <a:cubicBezTo>
                      <a:pt x="17847" y="84071"/>
                      <a:pt x="18781" y="85931"/>
                      <a:pt x="20506" y="86503"/>
                    </a:cubicBezTo>
                    <a:cubicBezTo>
                      <a:pt x="22231" y="87074"/>
                      <a:pt x="24091" y="86140"/>
                      <a:pt x="24662" y="84415"/>
                    </a:cubicBezTo>
                    <a:cubicBezTo>
                      <a:pt x="26818" y="77911"/>
                      <a:pt x="30663" y="72634"/>
                      <a:pt x="34201" y="67132"/>
                    </a:cubicBezTo>
                    <a:cubicBezTo>
                      <a:pt x="35994" y="64397"/>
                      <a:pt x="37857" y="61717"/>
                      <a:pt x="39730" y="59044"/>
                    </a:cubicBezTo>
                    <a:cubicBezTo>
                      <a:pt x="40118" y="58481"/>
                      <a:pt x="40546" y="57948"/>
                      <a:pt x="40938" y="57390"/>
                    </a:cubicBezTo>
                    <a:cubicBezTo>
                      <a:pt x="41740" y="57926"/>
                      <a:pt x="42625" y="58329"/>
                      <a:pt x="43548" y="58660"/>
                    </a:cubicBezTo>
                    <a:cubicBezTo>
                      <a:pt x="43324" y="59323"/>
                      <a:pt x="43112" y="59989"/>
                      <a:pt x="42880" y="60650"/>
                    </a:cubicBezTo>
                    <a:cubicBezTo>
                      <a:pt x="41815" y="63737"/>
                      <a:pt x="40743" y="66821"/>
                      <a:pt x="39584" y="69878"/>
                    </a:cubicBezTo>
                    <a:cubicBezTo>
                      <a:pt x="37212" y="75972"/>
                      <a:pt x="35203" y="82184"/>
                      <a:pt x="31209" y="87754"/>
                    </a:cubicBezTo>
                    <a:cubicBezTo>
                      <a:pt x="30825" y="88290"/>
                      <a:pt x="30598" y="88942"/>
                      <a:pt x="30592" y="89652"/>
                    </a:cubicBezTo>
                    <a:cubicBezTo>
                      <a:pt x="30581" y="91468"/>
                      <a:pt x="32046" y="92950"/>
                      <a:pt x="33863" y="92960"/>
                    </a:cubicBezTo>
                    <a:cubicBezTo>
                      <a:pt x="35680" y="92971"/>
                      <a:pt x="37161" y="91506"/>
                      <a:pt x="37172" y="89690"/>
                    </a:cubicBezTo>
                    <a:cubicBezTo>
                      <a:pt x="37212" y="82836"/>
                      <a:pt x="39238" y="76631"/>
                      <a:pt x="40903" y="70305"/>
                    </a:cubicBezTo>
                    <a:cubicBezTo>
                      <a:pt x="41764" y="67151"/>
                      <a:pt x="42706" y="64026"/>
                      <a:pt x="43662" y="60904"/>
                    </a:cubicBezTo>
                    <a:cubicBezTo>
                      <a:pt x="43862" y="60230"/>
                      <a:pt x="44084" y="59564"/>
                      <a:pt x="44293" y="58893"/>
                    </a:cubicBezTo>
                    <a:cubicBezTo>
                      <a:pt x="45314" y="59185"/>
                      <a:pt x="46372" y="59388"/>
                      <a:pt x="47485" y="59396"/>
                    </a:cubicBezTo>
                    <a:cubicBezTo>
                      <a:pt x="47477" y="60030"/>
                      <a:pt x="47483" y="60663"/>
                      <a:pt x="47466" y="61294"/>
                    </a:cubicBezTo>
                    <a:cubicBezTo>
                      <a:pt x="47409" y="64560"/>
                      <a:pt x="47342" y="67822"/>
                      <a:pt x="47185" y="71088"/>
                    </a:cubicBezTo>
                    <a:cubicBezTo>
                      <a:pt x="46811" y="77616"/>
                      <a:pt x="46822" y="84147"/>
                      <a:pt x="44742" y="90675"/>
                    </a:cubicBezTo>
                    <a:cubicBezTo>
                      <a:pt x="44542" y="91303"/>
                      <a:pt x="44528" y="91996"/>
                      <a:pt x="44742" y="92671"/>
                    </a:cubicBezTo>
                    <a:cubicBezTo>
                      <a:pt x="45295" y="94401"/>
                      <a:pt x="47144" y="95357"/>
                      <a:pt x="48874" y="94807"/>
                    </a:cubicBezTo>
                    <a:cubicBezTo>
                      <a:pt x="50604" y="94257"/>
                      <a:pt x="51563" y="92405"/>
                      <a:pt x="51011" y="90675"/>
                    </a:cubicBezTo>
                    <a:cubicBezTo>
                      <a:pt x="48931" y="84147"/>
                      <a:pt x="48942" y="77616"/>
                      <a:pt x="48568" y="71088"/>
                    </a:cubicBezTo>
                    <a:cubicBezTo>
                      <a:pt x="48411" y="67822"/>
                      <a:pt x="48344" y="64560"/>
                      <a:pt x="48287" y="61294"/>
                    </a:cubicBezTo>
                    <a:cubicBezTo>
                      <a:pt x="48268" y="60639"/>
                      <a:pt x="48276" y="59986"/>
                      <a:pt x="48265" y="59334"/>
                    </a:cubicBezTo>
                    <a:cubicBezTo>
                      <a:pt x="49153" y="59282"/>
                      <a:pt x="50009" y="59128"/>
                      <a:pt x="50835" y="58893"/>
                    </a:cubicBezTo>
                    <a:cubicBezTo>
                      <a:pt x="51043" y="59564"/>
                      <a:pt x="51265" y="60230"/>
                      <a:pt x="51466" y="60904"/>
                    </a:cubicBezTo>
                    <a:cubicBezTo>
                      <a:pt x="52419" y="64026"/>
                      <a:pt x="53364" y="67154"/>
                      <a:pt x="54225" y="70305"/>
                    </a:cubicBezTo>
                    <a:cubicBezTo>
                      <a:pt x="55887" y="76631"/>
                      <a:pt x="57915" y="82836"/>
                      <a:pt x="57956" y="89690"/>
                    </a:cubicBezTo>
                    <a:cubicBezTo>
                      <a:pt x="57959" y="90347"/>
                      <a:pt x="58159" y="91011"/>
                      <a:pt x="58573" y="91588"/>
                    </a:cubicBezTo>
                    <a:cubicBezTo>
                      <a:pt x="59632" y="93063"/>
                      <a:pt x="61687" y="93402"/>
                      <a:pt x="63163" y="92343"/>
                    </a:cubicBezTo>
                    <a:cubicBezTo>
                      <a:pt x="64638" y="91284"/>
                      <a:pt x="64977" y="89229"/>
                      <a:pt x="63918" y="87754"/>
                    </a:cubicBezTo>
                    <a:cubicBezTo>
                      <a:pt x="59921" y="82187"/>
                      <a:pt x="57915" y="75972"/>
                      <a:pt x="55543" y="69878"/>
                    </a:cubicBezTo>
                    <a:cubicBezTo>
                      <a:pt x="54384" y="66821"/>
                      <a:pt x="53312" y="63737"/>
                      <a:pt x="52248" y="60650"/>
                    </a:cubicBezTo>
                    <a:cubicBezTo>
                      <a:pt x="52012" y="59989"/>
                      <a:pt x="51804" y="59323"/>
                      <a:pt x="51579" y="58660"/>
                    </a:cubicBezTo>
                    <a:cubicBezTo>
                      <a:pt x="52503" y="58329"/>
                      <a:pt x="53388" y="57926"/>
                      <a:pt x="54189" y="57390"/>
                    </a:cubicBezTo>
                    <a:cubicBezTo>
                      <a:pt x="54585" y="57948"/>
                      <a:pt x="55013" y="58481"/>
                      <a:pt x="55397" y="59044"/>
                    </a:cubicBezTo>
                    <a:cubicBezTo>
                      <a:pt x="57271" y="61719"/>
                      <a:pt x="59134" y="64400"/>
                      <a:pt x="60926" y="67132"/>
                    </a:cubicBezTo>
                    <a:cubicBezTo>
                      <a:pt x="64462" y="72634"/>
                      <a:pt x="68310" y="77909"/>
                      <a:pt x="70465" y="84415"/>
                    </a:cubicBezTo>
                    <a:cubicBezTo>
                      <a:pt x="70671" y="85040"/>
                      <a:pt x="71066" y="85609"/>
                      <a:pt x="71638" y="86029"/>
                    </a:cubicBezTo>
                    <a:cubicBezTo>
                      <a:pt x="73100" y="87104"/>
                      <a:pt x="75160" y="86792"/>
                      <a:pt x="76235" y="85327"/>
                    </a:cubicBezTo>
                    <a:cubicBezTo>
                      <a:pt x="77313" y="83865"/>
                      <a:pt x="76999" y="81805"/>
                      <a:pt x="75534" y="80730"/>
                    </a:cubicBezTo>
                    <a:cubicBezTo>
                      <a:pt x="70013" y="76668"/>
                      <a:pt x="66184" y="71380"/>
                      <a:pt x="62044" y="66317"/>
                    </a:cubicBezTo>
                    <a:cubicBezTo>
                      <a:pt x="59997" y="63769"/>
                      <a:pt x="58026" y="61167"/>
                      <a:pt x="56060" y="58560"/>
                    </a:cubicBezTo>
                    <a:cubicBezTo>
                      <a:pt x="55635" y="58007"/>
                      <a:pt x="55251" y="57422"/>
                      <a:pt x="54834" y="56864"/>
                    </a:cubicBezTo>
                    <a:cubicBezTo>
                      <a:pt x="55595" y="56274"/>
                      <a:pt x="56274" y="55597"/>
                      <a:pt x="56873" y="54842"/>
                    </a:cubicBezTo>
                    <a:cubicBezTo>
                      <a:pt x="57428" y="55256"/>
                      <a:pt x="58010" y="55638"/>
                      <a:pt x="58560" y="56060"/>
                    </a:cubicBezTo>
                    <a:cubicBezTo>
                      <a:pt x="61167" y="58026"/>
                      <a:pt x="63769" y="60000"/>
                      <a:pt x="66317" y="62044"/>
                    </a:cubicBezTo>
                    <a:cubicBezTo>
                      <a:pt x="71380" y="66184"/>
                      <a:pt x="76668" y="70013"/>
                      <a:pt x="80730" y="75534"/>
                    </a:cubicBezTo>
                    <a:cubicBezTo>
                      <a:pt x="81120" y="76065"/>
                      <a:pt x="81672" y="76484"/>
                      <a:pt x="82344" y="76706"/>
                    </a:cubicBezTo>
                    <a:cubicBezTo>
                      <a:pt x="84068" y="77278"/>
                      <a:pt x="85929" y="76343"/>
                      <a:pt x="86500" y="74619"/>
                    </a:cubicBezTo>
                    <a:cubicBezTo>
                      <a:pt x="87071" y="72894"/>
                      <a:pt x="86137" y="71034"/>
                      <a:pt x="84412" y="70462"/>
                    </a:cubicBezTo>
                    <a:cubicBezTo>
                      <a:pt x="77909" y="68307"/>
                      <a:pt x="72631" y="64462"/>
                      <a:pt x="67129" y="60923"/>
                    </a:cubicBezTo>
                    <a:cubicBezTo>
                      <a:pt x="64397" y="59131"/>
                      <a:pt x="61714" y="57268"/>
                      <a:pt x="59039" y="55394"/>
                    </a:cubicBezTo>
                    <a:cubicBezTo>
                      <a:pt x="58481" y="55013"/>
                      <a:pt x="57953" y="54587"/>
                      <a:pt x="57401" y="54197"/>
                    </a:cubicBezTo>
                    <a:cubicBezTo>
                      <a:pt x="57948" y="53399"/>
                      <a:pt x="58367" y="52516"/>
                      <a:pt x="58706" y="51593"/>
                    </a:cubicBezTo>
                    <a:cubicBezTo>
                      <a:pt x="59350" y="51812"/>
                      <a:pt x="60000" y="52018"/>
                      <a:pt x="60644" y="52245"/>
                    </a:cubicBezTo>
                    <a:cubicBezTo>
                      <a:pt x="63731" y="53309"/>
                      <a:pt x="66815" y="54382"/>
                      <a:pt x="69872" y="55541"/>
                    </a:cubicBezTo>
                    <a:cubicBezTo>
                      <a:pt x="75967" y="57912"/>
                      <a:pt x="82178" y="59922"/>
                      <a:pt x="87748" y="63915"/>
                    </a:cubicBezTo>
                    <a:cubicBezTo>
                      <a:pt x="88284" y="64300"/>
                      <a:pt x="88937" y="64527"/>
                      <a:pt x="89646" y="64533"/>
                    </a:cubicBezTo>
                    <a:cubicBezTo>
                      <a:pt x="91463" y="64543"/>
                      <a:pt x="92944" y="63079"/>
                      <a:pt x="92955" y="61262"/>
                    </a:cubicBezTo>
                    <a:cubicBezTo>
                      <a:pt x="92966" y="59445"/>
                      <a:pt x="91501" y="57964"/>
                      <a:pt x="89684" y="57953"/>
                    </a:cubicBezTo>
                    <a:cubicBezTo>
                      <a:pt x="82831" y="57912"/>
                      <a:pt x="76625" y="55887"/>
                      <a:pt x="70300" y="54222"/>
                    </a:cubicBezTo>
                    <a:cubicBezTo>
                      <a:pt x="67146" y="53361"/>
                      <a:pt x="64021" y="52419"/>
                      <a:pt x="60899" y="51463"/>
                    </a:cubicBezTo>
                    <a:cubicBezTo>
                      <a:pt x="60241" y="51268"/>
                      <a:pt x="59591" y="51051"/>
                      <a:pt x="58939" y="50848"/>
                    </a:cubicBezTo>
                    <a:cubicBezTo>
                      <a:pt x="59215" y="49919"/>
                      <a:pt x="59394" y="48958"/>
                      <a:pt x="59434" y="47951"/>
                    </a:cubicBezTo>
                    <a:cubicBezTo>
                      <a:pt x="60111" y="47959"/>
                      <a:pt x="60783" y="47954"/>
                      <a:pt x="61457" y="47973"/>
                    </a:cubicBezTo>
                    <a:close/>
                  </a:path>
                </a:pathLst>
              </a:custGeom>
              <a:solidFill>
                <a:srgbClr val="D2D2D2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  <p:sp>
            <p:nvSpPr>
              <p:cNvPr id="62" name="Свободна форма: фигура 61">
                <a:extLst>
                  <a:ext uri="{FF2B5EF4-FFF2-40B4-BE49-F238E27FC236}">
                    <a16:creationId xmlns:a16="http://schemas.microsoft.com/office/drawing/2014/main" id="{394A7C6C-B6C3-64BC-B843-2CB9B64E5BEC}"/>
                  </a:ext>
                </a:extLst>
              </p:cNvPr>
              <p:cNvSpPr/>
              <p:nvPr/>
            </p:nvSpPr>
            <p:spPr>
              <a:xfrm>
                <a:off x="2245662" y="5589959"/>
                <a:ext cx="28208" cy="28208"/>
              </a:xfrm>
              <a:custGeom>
                <a:avLst/>
                <a:gdLst>
                  <a:gd name="connsiteX0" fmla="*/ 28208 w 28208"/>
                  <a:gd name="connsiteY0" fmla="*/ 14104 h 28208"/>
                  <a:gd name="connsiteX1" fmla="*/ 14104 w 28208"/>
                  <a:gd name="connsiteY1" fmla="*/ 28208 h 28208"/>
                  <a:gd name="connsiteX2" fmla="*/ 0 w 28208"/>
                  <a:gd name="connsiteY2" fmla="*/ 14104 h 28208"/>
                  <a:gd name="connsiteX3" fmla="*/ 14104 w 28208"/>
                  <a:gd name="connsiteY3" fmla="*/ 0 h 28208"/>
                  <a:gd name="connsiteX4" fmla="*/ 28208 w 28208"/>
                  <a:gd name="connsiteY4" fmla="*/ 14104 h 28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208" h="28208">
                    <a:moveTo>
                      <a:pt x="28208" y="14104"/>
                    </a:moveTo>
                    <a:cubicBezTo>
                      <a:pt x="28208" y="21894"/>
                      <a:pt x="21894" y="28208"/>
                      <a:pt x="14104" y="28208"/>
                    </a:cubicBezTo>
                    <a:cubicBezTo>
                      <a:pt x="6315" y="28208"/>
                      <a:pt x="0" y="21894"/>
                      <a:pt x="0" y="14104"/>
                    </a:cubicBezTo>
                    <a:cubicBezTo>
                      <a:pt x="0" y="6315"/>
                      <a:pt x="6315" y="0"/>
                      <a:pt x="14104" y="0"/>
                    </a:cubicBezTo>
                    <a:cubicBezTo>
                      <a:pt x="21894" y="0"/>
                      <a:pt x="28208" y="6315"/>
                      <a:pt x="28208" y="14104"/>
                    </a:cubicBezTo>
                    <a:close/>
                  </a:path>
                </a:pathLst>
              </a:custGeom>
              <a:solidFill>
                <a:srgbClr val="737373"/>
              </a:solidFill>
              <a:ln w="269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bg-BG"/>
              </a:p>
            </p:txBody>
          </p:sp>
        </p:grpSp>
      </p:grpSp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0992AF74-0D09-269F-318A-11B4F2B912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" r="90365" b="9571"/>
          <a:stretch/>
        </p:blipFill>
        <p:spPr>
          <a:xfrm>
            <a:off x="3357353" y="261212"/>
            <a:ext cx="795051" cy="918710"/>
          </a:xfrm>
          <a:prstGeom prst="rect">
            <a:avLst/>
          </a:prstGeom>
        </p:spPr>
      </p:pic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EB4D516A-A135-451D-2E75-A45BE59CBB1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6" r="318" b="21309"/>
          <a:stretch/>
        </p:blipFill>
        <p:spPr>
          <a:xfrm>
            <a:off x="4385868" y="261212"/>
            <a:ext cx="5915337" cy="645026"/>
          </a:xfrm>
          <a:prstGeom prst="rect">
            <a:avLst/>
          </a:prstGeom>
        </p:spPr>
      </p:pic>
      <p:sp>
        <p:nvSpPr>
          <p:cNvPr id="6" name="Заглавие 1">
            <a:extLst>
              <a:ext uri="{FF2B5EF4-FFF2-40B4-BE49-F238E27FC236}">
                <a16:creationId xmlns:a16="http://schemas.microsoft.com/office/drawing/2014/main" id="{11004251-3D40-1311-4718-3AA3661AD4DB}"/>
              </a:ext>
            </a:extLst>
          </p:cNvPr>
          <p:cNvSpPr txBox="1">
            <a:spLocks/>
          </p:cNvSpPr>
          <p:nvPr/>
        </p:nvSpPr>
        <p:spPr>
          <a:xfrm>
            <a:off x="588993" y="1303095"/>
            <a:ext cx="2708874" cy="2075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 </a:t>
            </a:r>
            <a:endParaRPr lang="bg-BG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</a:t>
            </a:r>
            <a:endParaRPr lang="bg-BG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B0004020202020204" pitchFamily="34" charset="0"/>
              </a:rPr>
              <a:t>ВТОРО</a:t>
            </a:r>
            <a:r>
              <a:rPr lang="en-US" sz="3600" b="1" dirty="0"/>
              <a:t> </a:t>
            </a:r>
            <a:r>
              <a:rPr lang="en-US" sz="3600" dirty="0"/>
              <a:t>тримесечие  </a:t>
            </a:r>
            <a:br>
              <a:rPr lang="en-US" sz="3600" dirty="0"/>
            </a:br>
            <a:r>
              <a:rPr lang="bg-BG" sz="3600" b="1" dirty="0">
                <a:latin typeface="Aptos Black" panose="020B0004020202020204" pitchFamily="34" charset="0"/>
              </a:rPr>
              <a:t>ЮНИ</a:t>
            </a:r>
            <a:r>
              <a:rPr lang="en-US" sz="3600" b="1" dirty="0"/>
              <a:t> </a:t>
            </a:r>
            <a:endParaRPr lang="bg-BG" sz="3600" b="1" dirty="0"/>
          </a:p>
          <a:p>
            <a:pPr algn="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B0004020202020204" pitchFamily="34" charset="0"/>
              </a:rPr>
              <a:t>202</a:t>
            </a:r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B0004020202020204" pitchFamily="34" charset="0"/>
              </a:rPr>
              <a:t>4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Black" panose="020B0004020202020204" pitchFamily="34" charset="0"/>
            </a:endParaRPr>
          </a:p>
        </p:txBody>
      </p:sp>
      <p:pic>
        <p:nvPicPr>
          <p:cNvPr id="7" name="Картина 6" descr="Happy cartoon bee">
            <a:extLst>
              <a:ext uri="{FF2B5EF4-FFF2-40B4-BE49-F238E27FC236}">
                <a16:creationId xmlns:a16="http://schemas.microsoft.com/office/drawing/2014/main" id="{B962A496-B3E1-D304-8F44-111F2F1CD8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8698" y="5570157"/>
            <a:ext cx="841840" cy="924940"/>
          </a:xfrm>
          <a:prstGeom prst="rect">
            <a:avLst/>
          </a:prstGeom>
        </p:spPr>
      </p:pic>
      <p:sp>
        <p:nvSpPr>
          <p:cNvPr id="16" name="Текстово поле 15">
            <a:extLst>
              <a:ext uri="{FF2B5EF4-FFF2-40B4-BE49-F238E27FC236}">
                <a16:creationId xmlns:a16="http://schemas.microsoft.com/office/drawing/2014/main" id="{780DDEBA-ED6D-4F43-C963-8971A4B3FD9A}"/>
              </a:ext>
            </a:extLst>
          </p:cNvPr>
          <p:cNvSpPr txBox="1"/>
          <p:nvPr/>
        </p:nvSpPr>
        <p:spPr>
          <a:xfrm>
            <a:off x="1497037" y="5964855"/>
            <a:ext cx="2257841" cy="69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bg-BG" sz="1600" dirty="0">
                <a:solidFill>
                  <a:schemeClr val="accent4">
                    <a:lumMod val="50000"/>
                  </a:schemeClr>
                </a:solidFill>
                <a:latin typeface="Gill Sans Nova"/>
              </a:rPr>
              <a:t>Представено от: </a:t>
            </a:r>
          </a:p>
          <a:p>
            <a:pPr>
              <a:lnSpc>
                <a:spcPct val="80000"/>
              </a:lnSpc>
            </a:pPr>
            <a:r>
              <a:rPr lang="bg-BG" sz="1600" dirty="0">
                <a:solidFill>
                  <a:schemeClr val="accent4">
                    <a:lumMod val="50000"/>
                  </a:schemeClr>
                </a:solidFill>
                <a:latin typeface="Gill Sans Nova"/>
              </a:rPr>
              <a:t>Мая Соколарска</a:t>
            </a:r>
          </a:p>
          <a:p>
            <a:pPr>
              <a:lnSpc>
                <a:spcPct val="80000"/>
              </a:lnSpc>
            </a:pPr>
            <a:r>
              <a:rPr lang="bg-BG" sz="1600" dirty="0">
                <a:solidFill>
                  <a:schemeClr val="accent4">
                    <a:lumMod val="50000"/>
                  </a:schemeClr>
                </a:solidFill>
                <a:latin typeface="Gill Sans Nova"/>
              </a:rPr>
              <a:t>Детелина Димитрова</a:t>
            </a:r>
          </a:p>
        </p:txBody>
      </p:sp>
      <p:pic>
        <p:nvPicPr>
          <p:cNvPr id="34" name="Картина 33" descr="Картина, която съдържа скица, рисунка, графична колекция, илюстрация&#10;&#10;Описанието е генерирано автоматично">
            <a:extLst>
              <a:ext uri="{FF2B5EF4-FFF2-40B4-BE49-F238E27FC236}">
                <a16:creationId xmlns:a16="http://schemas.microsoft.com/office/drawing/2014/main" id="{89D9D583-046B-2BE5-CA76-089B318805F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prstClr val="black"/>
              <a:srgbClr val="FFC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l="19061" t="5552" r="19169" b="11345"/>
          <a:stretch/>
        </p:blipFill>
        <p:spPr>
          <a:xfrm>
            <a:off x="929694" y="4024625"/>
            <a:ext cx="639191" cy="57830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9059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03 0.03449 L 0.05964 -0.1215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7" y="-780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07 0.00115 L 0.09102 -0.0432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8" y="-222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38 -0.02245 L 0.10287 0.0479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6" y="3519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51 -0.03195 L 0.09492 0.1530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5" y="9236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69 -0.05186 L 0.07473 0.2421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5" grpId="1" animBg="1"/>
      <p:bldP spid="15" grpId="2" animBg="1"/>
      <p:bldP spid="15" grpId="3" animBg="1"/>
      <p:bldP spid="17" grpId="0" animBg="1"/>
      <p:bldP spid="18" grpId="0" animBg="1"/>
      <p:bldP spid="18" grpId="1" animBg="1"/>
      <p:bldP spid="18" grpId="2" animBg="1"/>
      <p:bldP spid="18" grpId="3" animBg="1"/>
      <p:bldP spid="19" grpId="0" animBg="1"/>
      <p:bldP spid="20" grpId="0" animBg="1"/>
      <p:bldP spid="20" grpId="1" animBg="1"/>
      <p:bldP spid="20" grpId="2" animBg="1"/>
      <p:bldP spid="20" grpId="3" animBg="1"/>
      <p:bldP spid="21" grpId="0" animBg="1"/>
      <p:bldP spid="22" grpId="0" animBg="1"/>
      <p:bldP spid="22" grpId="1" animBg="1"/>
      <p:bldP spid="22" grpId="2" animBg="1"/>
      <p:bldP spid="22" grpId="3" animBg="1"/>
      <p:bldP spid="23" grpId="0" animBg="1"/>
      <p:bldP spid="24" grpId="0" animBg="1"/>
      <p:bldP spid="24" grpId="1" animBg="1"/>
      <p:bldP spid="24" grpId="2" animBg="1"/>
      <p:bldP spid="24" grpId="3" animBg="1"/>
      <p:bldP spid="6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50B71741-A814-C2F2-7A8D-27FCCF147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084" y="5050383"/>
            <a:ext cx="6482460" cy="1654238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870" y="281070"/>
            <a:ext cx="5257800" cy="841105"/>
          </a:xfrm>
        </p:spPr>
        <p:txBody>
          <a:bodyPr>
            <a:normAutofit/>
          </a:bodyPr>
          <a:lstStyle/>
          <a:p>
            <a:r>
              <a:rPr lang="ru-RU" sz="440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Стипендии</a:t>
            </a:r>
            <a:r>
              <a:rPr lang="ru-RU" sz="4400" u="none" strike="noStrike" baseline="0" dirty="0">
                <a:effectLst/>
              </a:rPr>
              <a:t>	(40-00)</a:t>
            </a:r>
            <a:endParaRPr lang="bg-BG" dirty="0"/>
          </a:p>
        </p:txBody>
      </p:sp>
      <p:graphicFrame>
        <p:nvGraphicFramePr>
          <p:cNvPr id="3" name="Диаграма 2">
            <a:extLst>
              <a:ext uri="{FF2B5EF4-FFF2-40B4-BE49-F238E27FC236}">
                <a16:creationId xmlns:a16="http://schemas.microsoft.com/office/drawing/2014/main" id="{BCEEE187-F112-4DB3-ADC1-74CE9D871E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984171"/>
              </p:ext>
            </p:extLst>
          </p:nvPr>
        </p:nvGraphicFramePr>
        <p:xfrm>
          <a:off x="1097207" y="985122"/>
          <a:ext cx="10800000" cy="54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72C1088F-08CF-1254-48C3-4AF33AF1B8F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 t="-1" r="54779" b="-18045"/>
          <a:stretch/>
        </p:blipFill>
        <p:spPr>
          <a:xfrm>
            <a:off x="0" y="6492875"/>
            <a:ext cx="5665612" cy="382474"/>
          </a:xfrm>
          <a:prstGeom prst="rect">
            <a:avLst/>
          </a:prstGeom>
        </p:spPr>
      </p:pic>
      <p:pic>
        <p:nvPicPr>
          <p:cNvPr id="9" name="Картина 8">
            <a:extLst>
              <a:ext uri="{FF2B5EF4-FFF2-40B4-BE49-F238E27FC236}">
                <a16:creationId xmlns:a16="http://schemas.microsoft.com/office/drawing/2014/main" id="{DFF77126-26FD-42C8-0ACE-D757D2C4B4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8806" y="6492874"/>
            <a:ext cx="6480000" cy="28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5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9000">
        <p14:flip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Картина 7">
            <a:extLst>
              <a:ext uri="{FF2B5EF4-FFF2-40B4-BE49-F238E27FC236}">
                <a16:creationId xmlns:a16="http://schemas.microsoft.com/office/drawing/2014/main" id="{A05E1D8C-5DD7-C5FD-D3F0-FCE6A45F6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084" y="5050383"/>
            <a:ext cx="6482460" cy="1654238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105"/>
          </a:xfrm>
        </p:spPr>
        <p:txBody>
          <a:bodyPr>
            <a:normAutofit/>
          </a:bodyPr>
          <a:lstStyle/>
          <a:p>
            <a:pPr algn="ctr"/>
            <a:r>
              <a:rPr lang="ru-RU" sz="4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ВСИЧКО РАЗХОДИ: </a:t>
            </a:r>
            <a:endParaRPr lang="bg-BG" dirty="0"/>
          </a:p>
        </p:txBody>
      </p:sp>
      <p:graphicFrame>
        <p:nvGraphicFramePr>
          <p:cNvPr id="7" name="Диаграма 6">
            <a:extLst>
              <a:ext uri="{FF2B5EF4-FFF2-40B4-BE49-F238E27FC236}">
                <a16:creationId xmlns:a16="http://schemas.microsoft.com/office/drawing/2014/main" id="{92F888B4-BC39-4E67-BCBA-BF8A9B6D6D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204936"/>
              </p:ext>
            </p:extLst>
          </p:nvPr>
        </p:nvGraphicFramePr>
        <p:xfrm>
          <a:off x="696000" y="1021404"/>
          <a:ext cx="1080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E90A693C-B0DA-61C5-1AEA-DCAA859280F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 t="-1" r="71054" b="-34616"/>
          <a:stretch/>
        </p:blipFill>
        <p:spPr>
          <a:xfrm>
            <a:off x="3203643" y="6517533"/>
            <a:ext cx="2584314" cy="340468"/>
          </a:xfrm>
          <a:prstGeom prst="rect">
            <a:avLst/>
          </a:prstGeom>
        </p:spPr>
      </p:pic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F2FDBFB1-516E-F92F-F4AB-577DBFE62BF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1168" b="-10587"/>
          <a:stretch/>
        </p:blipFill>
        <p:spPr>
          <a:xfrm>
            <a:off x="5673221" y="6492875"/>
            <a:ext cx="6482460" cy="34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category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Контейнер за съдържание 5">
            <a:extLst>
              <a:ext uri="{FF2B5EF4-FFF2-40B4-BE49-F238E27FC236}">
                <a16:creationId xmlns:a16="http://schemas.microsoft.com/office/drawing/2014/main" id="{1A75E42C-0012-7234-AD67-DF09F2E706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111133"/>
              </p:ext>
            </p:extLst>
          </p:nvPr>
        </p:nvGraphicFramePr>
        <p:xfrm>
          <a:off x="432619" y="468057"/>
          <a:ext cx="11552171" cy="5921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3816C46-C019-D54A-4A4E-36448C7C3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7987"/>
            <a:ext cx="1644881" cy="6465431"/>
          </a:xfrm>
        </p:spPr>
        <p:txBody>
          <a:bodyPr vert="vert270">
            <a:normAutofit/>
          </a:bodyPr>
          <a:lstStyle/>
          <a:p>
            <a:pPr algn="ctr"/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 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разход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i="1" dirty="0">
                <a:solidFill>
                  <a:srgbClr val="C0CF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спрямо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всички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разходи</a:t>
            </a:r>
          </a:p>
        </p:txBody>
      </p:sp>
    </p:spTree>
    <p:extLst>
      <p:ext uri="{BB962C8B-B14F-4D97-AF65-F5344CB8AC3E}">
        <p14:creationId xmlns:p14="http://schemas.microsoft.com/office/powerpoint/2010/main" val="49801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5000">
        <p14:flip dir="r"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а 7">
            <a:extLst>
              <a:ext uri="{FF2B5EF4-FFF2-40B4-BE49-F238E27FC236}">
                <a16:creationId xmlns:a16="http://schemas.microsoft.com/office/drawing/2014/main" id="{4C250DD2-F160-B724-F7BF-FD58568741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4109662"/>
              </p:ext>
            </p:extLst>
          </p:nvPr>
        </p:nvGraphicFramePr>
        <p:xfrm>
          <a:off x="1746542" y="139148"/>
          <a:ext cx="10065027" cy="6539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ълза 8">
            <a:extLst>
              <a:ext uri="{FF2B5EF4-FFF2-40B4-BE49-F238E27FC236}">
                <a16:creationId xmlns:a16="http://schemas.microsoft.com/office/drawing/2014/main" id="{C0577C2A-D425-86E8-DBC3-003C768386DC}"/>
              </a:ext>
            </a:extLst>
          </p:cNvPr>
          <p:cNvSpPr/>
          <p:nvPr/>
        </p:nvSpPr>
        <p:spPr>
          <a:xfrm>
            <a:off x="176157" y="3323659"/>
            <a:ext cx="2126976" cy="2126976"/>
          </a:xfrm>
          <a:prstGeom prst="teardrop">
            <a:avLst>
              <a:gd name="adj" fmla="val 10119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r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bg-BG" sz="2400" b="0" i="0" u="none" strike="noStrike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ИЗРАЗ-ХОДЕНО</a:t>
            </a:r>
            <a:r>
              <a:rPr lang="bg-BG" sz="2400" b="0" i="0" u="none" strike="noStrike" kern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ОБЩО:</a:t>
            </a:r>
          </a:p>
          <a:p>
            <a:pPr algn="r" fontAlgn="b"/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837 017 </a:t>
            </a:r>
            <a:r>
              <a:rPr lang="bg-BG" sz="2400" b="0" i="0" u="none" strike="noStrike" kern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лв.</a:t>
            </a:r>
            <a:endParaRPr lang="bg-BG" sz="2400" b="0" i="0" u="none" strike="noStrike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0" name="Сълза 9">
            <a:extLst>
              <a:ext uri="{FF2B5EF4-FFF2-40B4-BE49-F238E27FC236}">
                <a16:creationId xmlns:a16="http://schemas.microsoft.com/office/drawing/2014/main" id="{87A0FBCE-3107-2DD6-AA71-1B798542DCD3}"/>
              </a:ext>
            </a:extLst>
          </p:cNvPr>
          <p:cNvSpPr/>
          <p:nvPr/>
        </p:nvSpPr>
        <p:spPr>
          <a:xfrm rot="5400000">
            <a:off x="633359" y="1485187"/>
            <a:ext cx="1669774" cy="1669774"/>
          </a:xfrm>
          <a:prstGeom prst="teardrop">
            <a:avLst>
              <a:gd name="adj" fmla="val 10119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algn="r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bg-BG" sz="2400" b="1" i="0" u="none" strike="noStrik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ІІ</a:t>
            </a:r>
            <a:r>
              <a:rPr lang="bg-BG" sz="2400" b="0" i="0" u="none" strike="noStrike" kern="12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bg-BG" sz="2400" dirty="0">
                <a:solidFill>
                  <a:schemeClr val="bg1"/>
                </a:solidFill>
                <a:latin typeface="Calibri" panose="020F0502020204030204" pitchFamily="34" charset="0"/>
              </a:rPr>
              <a:t>Р</a:t>
            </a:r>
            <a:r>
              <a:rPr lang="bg-BG" sz="2400" b="0" i="0" u="none" strike="noStrike" kern="12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О</a:t>
            </a:r>
          </a:p>
          <a:p>
            <a:pPr marL="0" algn="r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bg-BG" sz="2400" dirty="0">
                <a:solidFill>
                  <a:schemeClr val="bg1"/>
                </a:solidFill>
                <a:latin typeface="Calibri" panose="020F0502020204030204" pitchFamily="34" charset="0"/>
              </a:rPr>
              <a:t>ТРИМЕ-СЕЧИЕ</a:t>
            </a:r>
            <a:endParaRPr lang="bg-BG" sz="2400" b="0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05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BB09ACE-C1A8-4D5B-8960-F658C744AB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>
                                            <p:graphicEl>
                                              <a:dgm id="{7BB09ACE-C1A8-4D5B-8960-F658C744AB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50F721C-005D-4738-BCE0-C2C0BF12C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750F721C-005D-4738-BCE0-C2C0BF12C4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1ED76DB-3AC6-4E75-98C3-7EEF11A76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>
                                            <p:graphicEl>
                                              <a:dgm id="{E1ED76DB-3AC6-4E75-98C3-7EEF11A768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C2F3512-3D5A-4E2D-A3D8-4E0A2C1E8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7C2F3512-3D5A-4E2D-A3D8-4E0A2C1E89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DC7512-80ED-4DA6-AE1E-97D5710474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dgm id="{64DC7512-80ED-4DA6-AE1E-97D5710474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84957-7024-4345-9EEC-06442EED55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graphicEl>
                                              <a:dgm id="{16284957-7024-4345-9EEC-06442EED55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6605F2-71D8-4A46-B8F6-4CC87AB7AD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>
                                            <p:graphicEl>
                                              <a:dgm id="{786605F2-71D8-4A46-B8F6-4CC87AB7AD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A3A2186-25D8-4D5C-8C00-045BB2B3D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>
                                            <p:graphicEl>
                                              <a:dgm id="{1A3A2186-25D8-4D5C-8C00-045BB2B3DF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B22E633-3FFE-4934-B201-91FB8A21C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>
                                            <p:graphicEl>
                                              <a:dgm id="{3B22E633-3FFE-4934-B201-91FB8A21CB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3E8536D-0986-4A19-8733-4E23670751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dgm id="{C3E8536D-0986-4A19-8733-4E23670751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3B82225-ACF6-44A5-9B18-8CED72819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">
                                            <p:graphicEl>
                                              <a:dgm id="{43B82225-ACF6-44A5-9B18-8CED728194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47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Картина 7">
            <a:extLst>
              <a:ext uri="{FF2B5EF4-FFF2-40B4-BE49-F238E27FC236}">
                <a16:creationId xmlns:a16="http://schemas.microsoft.com/office/drawing/2014/main" id="{2E52B9A9-B579-47FE-9021-8BF335418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815" y="5126477"/>
            <a:ext cx="6482460" cy="1654238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79" y="180300"/>
            <a:ext cx="1164554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Заплати</a:t>
            </a:r>
            <a:r>
              <a:rPr lang="ru-RU" dirty="0"/>
              <a:t> 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възнаграждения</a:t>
            </a:r>
            <a:r>
              <a:rPr lang="ru-RU" dirty="0"/>
              <a:t> за персонала, </a:t>
            </a:r>
            <a:br>
              <a:rPr lang="ru-RU" dirty="0"/>
            </a:br>
            <a:r>
              <a:rPr lang="ru-RU" dirty="0"/>
              <a:t>нает по трудови и служебни правоотношения</a:t>
            </a:r>
            <a:r>
              <a:rPr lang="ru-RU" i="0" u="none" strike="noStrike" baseline="0" dirty="0">
                <a:effectLst/>
              </a:rPr>
              <a:t> (01-00)</a:t>
            </a:r>
            <a:endParaRPr lang="bg-BG" dirty="0"/>
          </a:p>
        </p:txBody>
      </p:sp>
      <p:graphicFrame>
        <p:nvGraphicFramePr>
          <p:cNvPr id="4" name="Диаграма 3">
            <a:extLst>
              <a:ext uri="{FF2B5EF4-FFF2-40B4-BE49-F238E27FC236}">
                <a16:creationId xmlns:a16="http://schemas.microsoft.com/office/drawing/2014/main" id="{52465C4E-7D0E-437A-82B6-76BE523BF3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41725"/>
              </p:ext>
            </p:extLst>
          </p:nvPr>
        </p:nvGraphicFramePr>
        <p:xfrm>
          <a:off x="712151" y="1503211"/>
          <a:ext cx="10980000" cy="5033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Картина 12">
            <a:extLst>
              <a:ext uri="{FF2B5EF4-FFF2-40B4-BE49-F238E27FC236}">
                <a16:creationId xmlns:a16="http://schemas.microsoft.com/office/drawing/2014/main" id="{3CFF86DE-EF88-DA8A-B825-9E85B05C524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rcRect t="84998" r="55805" b="-4414"/>
          <a:stretch/>
        </p:blipFill>
        <p:spPr>
          <a:xfrm>
            <a:off x="1" y="6536869"/>
            <a:ext cx="5709540" cy="29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99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Картина 8">
            <a:extLst>
              <a:ext uri="{FF2B5EF4-FFF2-40B4-BE49-F238E27FC236}">
                <a16:creationId xmlns:a16="http://schemas.microsoft.com/office/drawing/2014/main" id="{6F350E12-66AE-6172-D4C9-4F771EAE7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0245" y="5110038"/>
            <a:ext cx="6392299" cy="1631230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651" y="219212"/>
            <a:ext cx="10515600" cy="1077154"/>
          </a:xfrm>
        </p:spPr>
        <p:txBody>
          <a:bodyPr>
            <a:normAutofit fontScale="90000"/>
          </a:bodyPr>
          <a:lstStyle/>
          <a:p>
            <a:pPr algn="ctr"/>
            <a:r>
              <a:rPr lang="ru-RU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 възнаграждения </a:t>
            </a:r>
            <a:r>
              <a:rPr lang="ru-RU" i="0" u="none" strike="noStrike" baseline="0" dirty="0">
                <a:effectLst/>
              </a:rPr>
              <a:t>и </a:t>
            </a:r>
            <a:r>
              <a:rPr lang="ru-RU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плащания</a:t>
            </a:r>
            <a:r>
              <a:rPr lang="ru-RU" i="0" u="none" strike="noStrike" baseline="0" dirty="0">
                <a:effectLst/>
              </a:rPr>
              <a:t> </a:t>
            </a:r>
            <a:br>
              <a:rPr lang="ru-RU" i="0" u="none" strike="noStrike" baseline="0" dirty="0">
                <a:effectLst/>
              </a:rPr>
            </a:br>
            <a:r>
              <a:rPr lang="ru-RU" i="0" u="none" strike="noStrike" baseline="0" dirty="0">
                <a:effectLst/>
              </a:rPr>
              <a:t>за персонала</a:t>
            </a:r>
            <a:r>
              <a:rPr lang="ru-RU" i="0" u="none" strike="noStrike" baseline="0" dirty="0"/>
              <a:t> (</a:t>
            </a:r>
            <a:r>
              <a:rPr lang="ru-RU" i="0" u="none" strike="noStrike" baseline="0" dirty="0">
                <a:effectLst/>
              </a:rPr>
              <a:t>02-00)</a:t>
            </a:r>
            <a:endParaRPr lang="bg-BG" dirty="0"/>
          </a:p>
        </p:txBody>
      </p:sp>
      <p:graphicFrame>
        <p:nvGraphicFramePr>
          <p:cNvPr id="3" name="Диаграма 2">
            <a:extLst>
              <a:ext uri="{FF2B5EF4-FFF2-40B4-BE49-F238E27FC236}">
                <a16:creationId xmlns:a16="http://schemas.microsoft.com/office/drawing/2014/main" id="{47D21C29-A195-4DEC-AC7D-8B41EB5B1A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53659"/>
              </p:ext>
            </p:extLst>
          </p:nvPr>
        </p:nvGraphicFramePr>
        <p:xfrm>
          <a:off x="750651" y="1266476"/>
          <a:ext cx="11006254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6EC3E3ED-5647-F2A0-0C6B-37B2BD3996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 r="56277" b="-36818"/>
          <a:stretch/>
        </p:blipFill>
        <p:spPr>
          <a:xfrm>
            <a:off x="31200" y="6498649"/>
            <a:ext cx="5768502" cy="475362"/>
          </a:xfrm>
          <a:prstGeom prst="rect">
            <a:avLst/>
          </a:prstGeom>
        </p:spPr>
      </p:pic>
      <p:pic>
        <p:nvPicPr>
          <p:cNvPr id="11" name="Картина 10">
            <a:extLst>
              <a:ext uri="{FF2B5EF4-FFF2-40B4-BE49-F238E27FC236}">
                <a16:creationId xmlns:a16="http://schemas.microsoft.com/office/drawing/2014/main" id="{64863D60-79BB-F565-5EAF-8E0FD434D2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0244" y="6498648"/>
            <a:ext cx="6408000" cy="36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8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Картина 9">
            <a:extLst>
              <a:ext uri="{FF2B5EF4-FFF2-40B4-BE49-F238E27FC236}">
                <a16:creationId xmlns:a16="http://schemas.microsoft.com/office/drawing/2014/main" id="{6246819A-34F7-67FD-757A-9A9B28399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540" y="5085229"/>
            <a:ext cx="6482460" cy="1654238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85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Задължителни осигурителни вноски </a:t>
            </a:r>
            <a:br>
              <a:rPr lang="ru-RU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0" u="none" strike="noStrike" baseline="0" dirty="0">
                <a:effectLst/>
              </a:rPr>
              <a:t>от работодатели (05-00)</a:t>
            </a:r>
            <a:endParaRPr lang="bg-BG" dirty="0"/>
          </a:p>
        </p:txBody>
      </p:sp>
      <p:graphicFrame>
        <p:nvGraphicFramePr>
          <p:cNvPr id="3" name="Диаграма 2">
            <a:extLst>
              <a:ext uri="{FF2B5EF4-FFF2-40B4-BE49-F238E27FC236}">
                <a16:creationId xmlns:a16="http://schemas.microsoft.com/office/drawing/2014/main" id="{AD5C6166-963C-4716-BF9C-872C9FCD0B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003009"/>
              </p:ext>
            </p:extLst>
          </p:nvPr>
        </p:nvGraphicFramePr>
        <p:xfrm>
          <a:off x="838199" y="1385577"/>
          <a:ext cx="1080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8994C2E3-98C1-5F57-FEE7-C0833BF04D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25" y="6481466"/>
            <a:ext cx="5690090" cy="304505"/>
          </a:xfrm>
          <a:prstGeom prst="rect">
            <a:avLst/>
          </a:prstGeom>
        </p:spPr>
      </p:pic>
      <p:pic>
        <p:nvPicPr>
          <p:cNvPr id="12" name="Картина 11">
            <a:extLst>
              <a:ext uri="{FF2B5EF4-FFF2-40B4-BE49-F238E27FC236}">
                <a16:creationId xmlns:a16="http://schemas.microsoft.com/office/drawing/2014/main" id="{290DA47C-EBFD-AD92-7ADC-C17D595CB1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0358" y="6481466"/>
            <a:ext cx="6552000" cy="36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90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а 3">
            <a:extLst>
              <a:ext uri="{FF2B5EF4-FFF2-40B4-BE49-F238E27FC236}">
                <a16:creationId xmlns:a16="http://schemas.microsoft.com/office/drawing/2014/main" id="{90645485-9390-4AA4-8B80-2D00BB8DC7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207834"/>
              </p:ext>
            </p:extLst>
          </p:nvPr>
        </p:nvGraphicFramePr>
        <p:xfrm>
          <a:off x="107795" y="739301"/>
          <a:ext cx="11976410" cy="6118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016" y="359922"/>
            <a:ext cx="11078183" cy="5836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Задължителни осигурителни вноски 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работодатели</a:t>
            </a:r>
            <a:r>
              <a:rPr lang="ru-RU" sz="4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(0</a:t>
            </a:r>
            <a:r>
              <a:rPr lang="ru-RU" dirty="0"/>
              <a:t>5</a:t>
            </a:r>
            <a:r>
              <a:rPr lang="ru-RU" sz="4400" i="0" u="none" strike="noStrike" baseline="0" dirty="0">
                <a:effectLst/>
              </a:rPr>
              <a:t>-00)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8107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3000">
        <p14:flip dir="r"/>
      </p:transition>
    </mc:Choice>
    <mc:Fallback xmlns="">
      <p:transition spd="slow" advClick="0" advTm="1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4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5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500"/>
                                        <p:tgtEl>
                                          <p:spTgt spid="4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5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500"/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500"/>
                                        <p:tgtEl>
                                          <p:spTgt spid="4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5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500"/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500"/>
                                        <p:tgtEl>
                                          <p:spTgt spid="4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El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D63F40FC-571E-7086-B284-D6AC8D6FE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540" y="5085229"/>
            <a:ext cx="6482460" cy="1654238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285" y="302003"/>
            <a:ext cx="5257800" cy="841105"/>
          </a:xfrm>
        </p:spPr>
        <p:txBody>
          <a:bodyPr>
            <a:normAutofit/>
          </a:bodyPr>
          <a:lstStyle/>
          <a:p>
            <a:r>
              <a:rPr lang="ru-RU" sz="4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Издръжка (</a:t>
            </a:r>
            <a:r>
              <a:rPr lang="ru-RU" sz="4400" i="0" u="none" strike="noStrike" baseline="0" dirty="0">
                <a:effectLst/>
              </a:rPr>
              <a:t>10-00)</a:t>
            </a:r>
            <a:endParaRPr lang="bg-BG" dirty="0"/>
          </a:p>
        </p:txBody>
      </p:sp>
      <p:graphicFrame>
        <p:nvGraphicFramePr>
          <p:cNvPr id="11" name="Диаграма 10">
            <a:extLst>
              <a:ext uri="{FF2B5EF4-FFF2-40B4-BE49-F238E27FC236}">
                <a16:creationId xmlns:a16="http://schemas.microsoft.com/office/drawing/2014/main" id="{C495AA72-833A-F77A-251E-54428795E8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5044961"/>
              </p:ext>
            </p:extLst>
          </p:nvPr>
        </p:nvGraphicFramePr>
        <p:xfrm>
          <a:off x="967092" y="68095"/>
          <a:ext cx="9957070" cy="6073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Картина 12">
            <a:extLst>
              <a:ext uri="{FF2B5EF4-FFF2-40B4-BE49-F238E27FC236}">
                <a16:creationId xmlns:a16="http://schemas.microsoft.com/office/drawing/2014/main" id="{2F4BCC5E-711C-AA6F-958E-AD13B08B6AB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 t="-1" r="54505" b="-14127"/>
          <a:stretch/>
        </p:blipFill>
        <p:spPr>
          <a:xfrm>
            <a:off x="0" y="6524101"/>
            <a:ext cx="5943628" cy="421448"/>
          </a:xfrm>
          <a:prstGeom prst="rect">
            <a:avLst/>
          </a:prstGeom>
        </p:spPr>
      </p:pic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63B73600-225C-86CA-5586-69826EE862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0407" y="6540048"/>
            <a:ext cx="6472137" cy="33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0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>
        <p14:flip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Chart bld="category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CDFE11-EB70-EF31-AE74-511E72F7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013953" cy="1325563"/>
          </a:xfrm>
        </p:spPr>
        <p:txBody>
          <a:bodyPr>
            <a:normAutofit/>
          </a:bodyPr>
          <a:lstStyle/>
          <a:p>
            <a:r>
              <a:rPr lang="ru-RU" sz="440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Издръжка (</a:t>
            </a:r>
            <a:r>
              <a:rPr lang="ru-RU" sz="4400" i="0" u="none" strike="noStrike" baseline="0" dirty="0">
                <a:effectLst/>
              </a:rPr>
              <a:t>10-00)</a:t>
            </a:r>
            <a:endParaRPr lang="bg-BG" dirty="0"/>
          </a:p>
        </p:txBody>
      </p:sp>
      <p:graphicFrame>
        <p:nvGraphicFramePr>
          <p:cNvPr id="3" name="Диаграма 2">
            <a:extLst>
              <a:ext uri="{FF2B5EF4-FFF2-40B4-BE49-F238E27FC236}">
                <a16:creationId xmlns:a16="http://schemas.microsoft.com/office/drawing/2014/main" id="{8371AE61-0EA8-4712-932D-D485BCC634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258072"/>
              </p:ext>
            </p:extLst>
          </p:nvPr>
        </p:nvGraphicFramePr>
        <p:xfrm>
          <a:off x="0" y="622570"/>
          <a:ext cx="12192000" cy="6147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726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4000">
        <p14:flip dir="r"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250"/>
                                        <p:tgtEl>
                                          <p:spTgt spid="3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250"/>
                                        <p:tgtEl>
                                          <p:spTgt spid="3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250"/>
                                        <p:tgtEl>
                                          <p:spTgt spid="3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250"/>
                                        <p:tgtEl>
                                          <p:spTgt spid="3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250"/>
                                        <p:tgtEl>
                                          <p:spTgt spid="3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250"/>
                                        <p:tgtEl>
                                          <p:spTgt spid="3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250"/>
                                        <p:tgtEl>
                                          <p:spTgt spid="3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250"/>
                                        <p:tgtEl>
                                          <p:spTgt spid="3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250"/>
                                        <p:tgtEl>
                                          <p:spTgt spid="3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250"/>
                                        <p:tgtEl>
                                          <p:spTgt spid="3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250"/>
                                        <p:tgtEl>
                                          <p:spTgt spid="3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250"/>
                                        <p:tgtEl>
                                          <p:spTgt spid="3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250"/>
                                        <p:tgtEl>
                                          <p:spTgt spid="3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250"/>
                                        <p:tgtEl>
                                          <p:spTgt spid="3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250"/>
                                        <p:tgtEl>
                                          <p:spTgt spid="3">
                                            <p:graphicEl>
                                              <a:chart seriesIdx="2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250"/>
                                        <p:tgtEl>
                                          <p:spTgt spid="3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250"/>
                                        <p:tgtEl>
                                          <p:spTgt spid="3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250"/>
                                        <p:tgtEl>
                                          <p:spTgt spid="3">
                                            <p:graphicEl>
                                              <a:chart seriesIdx="2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250"/>
                                        <p:tgtEl>
                                          <p:spTgt spid="3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250"/>
                                        <p:tgtEl>
                                          <p:spTgt spid="3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250"/>
                                        <p:tgtEl>
                                          <p:spTgt spid="3">
                                            <p:graphicEl>
                                              <a:chart seriesIdx="2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250"/>
                                        <p:tgtEl>
                                          <p:spTgt spid="3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1250"/>
                                        <p:tgtEl>
                                          <p:spTgt spid="3">
                                            <p:graphicEl>
                                              <a:chart seriesIdx="1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250"/>
                                        <p:tgtEl>
                                          <p:spTgt spid="3">
                                            <p:graphicEl>
                                              <a:chart seriesIdx="2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250"/>
                                        <p:tgtEl>
                                          <p:spTgt spid="3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250"/>
                                        <p:tgtEl>
                                          <p:spTgt spid="3">
                                            <p:graphicEl>
                                              <a:chart seriesIdx="1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1250"/>
                                        <p:tgtEl>
                                          <p:spTgt spid="3">
                                            <p:graphicEl>
                                              <a:chart seriesIdx="2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9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250"/>
                                        <p:tgtEl>
                                          <p:spTgt spid="3">
                                            <p:graphicEl>
                                              <a:chart seriesIdx="0" categoryIdx="9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9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1250"/>
                                        <p:tgtEl>
                                          <p:spTgt spid="3">
                                            <p:graphicEl>
                                              <a:chart seriesIdx="1" categoryIdx="9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9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250"/>
                                        <p:tgtEl>
                                          <p:spTgt spid="3">
                                            <p:graphicEl>
                                              <a:chart seriesIdx="2" categoryIdx="9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250"/>
                                        <p:tgtEl>
                                          <p:spTgt spid="3">
                                            <p:graphicEl>
                                              <a:chart seriesIdx="0" categoryIdx="1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1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1250"/>
                                        <p:tgtEl>
                                          <p:spTgt spid="3">
                                            <p:graphicEl>
                                              <a:chart seriesIdx="1" categoryIdx="1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1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1250"/>
                                        <p:tgtEl>
                                          <p:spTgt spid="3">
                                            <p:graphicEl>
                                              <a:chart seriesIdx="2" categoryIdx="1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El"/>
        </p:bldSub>
      </p:bldGraphic>
    </p:bldLst>
  </p:timing>
</p:sld>
</file>

<file path=ppt/theme/theme1.xml><?xml version="1.0" encoding="utf-8"?>
<a:theme xmlns:a="http://schemas.openxmlformats.org/drawingml/2006/main" name="Тема на Office">
  <a:themeElements>
    <a:clrScheme name="Зелено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Червено-оранжево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4761</TotalTime>
  <Words>259</Words>
  <Application>Microsoft Office PowerPoint</Application>
  <PresentationFormat>Широк екран</PresentationFormat>
  <Paragraphs>97</Paragraphs>
  <Slides>12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12</vt:i4>
      </vt:variant>
    </vt:vector>
  </HeadingPairs>
  <TitlesOfParts>
    <vt:vector size="18" baseType="lpstr">
      <vt:lpstr>Aptos Black</vt:lpstr>
      <vt:lpstr>Arial</vt:lpstr>
      <vt:lpstr>Calibri</vt:lpstr>
      <vt:lpstr>Calibri Light</vt:lpstr>
      <vt:lpstr>Gill Sans Nova</vt:lpstr>
      <vt:lpstr>Тема на Office</vt:lpstr>
      <vt:lpstr>Презентация на PowerPoint</vt:lpstr>
      <vt:lpstr>Презентация на PowerPoint</vt:lpstr>
      <vt:lpstr>Презентация на PowerPoint</vt:lpstr>
      <vt:lpstr>Заплати и възнаграждения за персонала,  нает по трудови и служебни правоотношения (01-00)</vt:lpstr>
      <vt:lpstr>Други възнаграждения и плащания  за персонала (02-00)</vt:lpstr>
      <vt:lpstr>Задължителни осигурителни вноски  от работодатели (05-00)</vt:lpstr>
      <vt:lpstr>Задължителни осигурителни вноски  от работодатели (05-00)</vt:lpstr>
      <vt:lpstr>Издръжка (10-00)</vt:lpstr>
      <vt:lpstr>Издръжка (10-00)</vt:lpstr>
      <vt:lpstr>Стипендии (40-00)</vt:lpstr>
      <vt:lpstr>ВСИЧКО РАЗХОДИ: </vt:lpstr>
      <vt:lpstr>Вид разход  спрямо всички разходи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Мая Ив. Соколарска</dc:creator>
  <cp:lastModifiedBy>Мая Ив. Соколарска</cp:lastModifiedBy>
  <cp:revision>16</cp:revision>
  <dcterms:created xsi:type="dcterms:W3CDTF">2023-04-23T20:34:37Z</dcterms:created>
  <dcterms:modified xsi:type="dcterms:W3CDTF">2024-07-04T22:24:40Z</dcterms:modified>
</cp:coreProperties>
</file>